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4"/>
  </p:notesMasterIdLst>
  <p:sldIdLst>
    <p:sldId id="258" r:id="rId2"/>
    <p:sldId id="307" r:id="rId3"/>
    <p:sldId id="340" r:id="rId4"/>
    <p:sldId id="308" r:id="rId5"/>
    <p:sldId id="341" r:id="rId6"/>
    <p:sldId id="309" r:id="rId7"/>
    <p:sldId id="342" r:id="rId8"/>
    <p:sldId id="343" r:id="rId9"/>
    <p:sldId id="344" r:id="rId10"/>
    <p:sldId id="345" r:id="rId11"/>
    <p:sldId id="347" r:id="rId12"/>
    <p:sldId id="349" r:id="rId13"/>
    <p:sldId id="350" r:id="rId14"/>
    <p:sldId id="351" r:id="rId15"/>
    <p:sldId id="353" r:id="rId16"/>
    <p:sldId id="352" r:id="rId17"/>
    <p:sldId id="354" r:id="rId18"/>
    <p:sldId id="355" r:id="rId19"/>
    <p:sldId id="356" r:id="rId20"/>
    <p:sldId id="391" r:id="rId21"/>
    <p:sldId id="357" r:id="rId22"/>
    <p:sldId id="359" r:id="rId23"/>
    <p:sldId id="360" r:id="rId24"/>
    <p:sldId id="361" r:id="rId25"/>
    <p:sldId id="362" r:id="rId26"/>
    <p:sldId id="363" r:id="rId27"/>
    <p:sldId id="364" r:id="rId28"/>
    <p:sldId id="365" r:id="rId29"/>
    <p:sldId id="366" r:id="rId30"/>
    <p:sldId id="367" r:id="rId31"/>
    <p:sldId id="368" r:id="rId32"/>
    <p:sldId id="369" r:id="rId33"/>
    <p:sldId id="370" r:id="rId34"/>
    <p:sldId id="371" r:id="rId35"/>
    <p:sldId id="372" r:id="rId36"/>
    <p:sldId id="373" r:id="rId37"/>
    <p:sldId id="374" r:id="rId38"/>
    <p:sldId id="375" r:id="rId39"/>
    <p:sldId id="376" r:id="rId40"/>
    <p:sldId id="377" r:id="rId41"/>
    <p:sldId id="378" r:id="rId42"/>
    <p:sldId id="379" r:id="rId43"/>
    <p:sldId id="380" r:id="rId44"/>
    <p:sldId id="381" r:id="rId45"/>
    <p:sldId id="382" r:id="rId46"/>
    <p:sldId id="383" r:id="rId47"/>
    <p:sldId id="384" r:id="rId48"/>
    <p:sldId id="385" r:id="rId49"/>
    <p:sldId id="386" r:id="rId50"/>
    <p:sldId id="387" r:id="rId51"/>
    <p:sldId id="388" r:id="rId52"/>
    <p:sldId id="389" r:id="rId53"/>
    <p:sldId id="390" r:id="rId54"/>
    <p:sldId id="358" r:id="rId55"/>
    <p:sldId id="392" r:id="rId56"/>
    <p:sldId id="393" r:id="rId57"/>
    <p:sldId id="394" r:id="rId58"/>
    <p:sldId id="395" r:id="rId59"/>
    <p:sldId id="397" r:id="rId60"/>
    <p:sldId id="398" r:id="rId61"/>
    <p:sldId id="438" r:id="rId62"/>
    <p:sldId id="401" r:id="rId63"/>
    <p:sldId id="400" r:id="rId64"/>
    <p:sldId id="437" r:id="rId65"/>
    <p:sldId id="402" r:id="rId66"/>
    <p:sldId id="404" r:id="rId67"/>
    <p:sldId id="403" r:id="rId68"/>
    <p:sldId id="405" r:id="rId69"/>
    <p:sldId id="406" r:id="rId70"/>
    <p:sldId id="407" r:id="rId71"/>
    <p:sldId id="408" r:id="rId72"/>
    <p:sldId id="409" r:id="rId73"/>
    <p:sldId id="410" r:id="rId74"/>
    <p:sldId id="411" r:id="rId75"/>
    <p:sldId id="412" r:id="rId76"/>
    <p:sldId id="413" r:id="rId77"/>
    <p:sldId id="414" r:id="rId78"/>
    <p:sldId id="415" r:id="rId79"/>
    <p:sldId id="416" r:id="rId80"/>
    <p:sldId id="417" r:id="rId81"/>
    <p:sldId id="418" r:id="rId82"/>
    <p:sldId id="419" r:id="rId83"/>
    <p:sldId id="420" r:id="rId84"/>
    <p:sldId id="421" r:id="rId85"/>
    <p:sldId id="422" r:id="rId86"/>
    <p:sldId id="423" r:id="rId87"/>
    <p:sldId id="424" r:id="rId88"/>
    <p:sldId id="425" r:id="rId89"/>
    <p:sldId id="426" r:id="rId90"/>
    <p:sldId id="427" r:id="rId91"/>
    <p:sldId id="428" r:id="rId92"/>
    <p:sldId id="429" r:id="rId93"/>
    <p:sldId id="430" r:id="rId94"/>
    <p:sldId id="431" r:id="rId95"/>
    <p:sldId id="432" r:id="rId96"/>
    <p:sldId id="433" r:id="rId97"/>
    <p:sldId id="434" r:id="rId98"/>
    <p:sldId id="436" r:id="rId99"/>
    <p:sldId id="439" r:id="rId100"/>
    <p:sldId id="440" r:id="rId101"/>
    <p:sldId id="441" r:id="rId102"/>
    <p:sldId id="442" r:id="rId103"/>
    <p:sldId id="443" r:id="rId104"/>
    <p:sldId id="444" r:id="rId105"/>
    <p:sldId id="445" r:id="rId106"/>
    <p:sldId id="446" r:id="rId107"/>
    <p:sldId id="447" r:id="rId108"/>
    <p:sldId id="448" r:id="rId109"/>
    <p:sldId id="449" r:id="rId110"/>
    <p:sldId id="450" r:id="rId111"/>
    <p:sldId id="451" r:id="rId112"/>
    <p:sldId id="452" r:id="rId113"/>
    <p:sldId id="453" r:id="rId114"/>
    <p:sldId id="454" r:id="rId115"/>
    <p:sldId id="455" r:id="rId116"/>
    <p:sldId id="456" r:id="rId117"/>
    <p:sldId id="457" r:id="rId118"/>
    <p:sldId id="458" r:id="rId119"/>
    <p:sldId id="459" r:id="rId120"/>
    <p:sldId id="460" r:id="rId121"/>
    <p:sldId id="461" r:id="rId122"/>
    <p:sldId id="462" r:id="rId123"/>
    <p:sldId id="463" r:id="rId124"/>
    <p:sldId id="464" r:id="rId125"/>
    <p:sldId id="465" r:id="rId126"/>
    <p:sldId id="466" r:id="rId127"/>
    <p:sldId id="469" r:id="rId128"/>
    <p:sldId id="467" r:id="rId129"/>
    <p:sldId id="470" r:id="rId130"/>
    <p:sldId id="471" r:id="rId131"/>
    <p:sldId id="472" r:id="rId132"/>
    <p:sldId id="473" r:id="rId133"/>
  </p:sldIdLst>
  <p:sldSz cx="12192000" cy="6858000"/>
  <p:notesSz cx="6858000" cy="9144000"/>
  <p:embeddedFontLst>
    <p:embeddedFont>
      <p:font typeface="Android Euclid" panose="020B0804000000000000" pitchFamily="34" charset="0"/>
      <p:bold r:id="rId135"/>
    </p:embeddedFont>
    <p:embeddedFont>
      <p:font typeface="Calibri" panose="020F0502020204030204" pitchFamily="34" charset="0"/>
      <p:regular r:id="rId136"/>
      <p:bold r:id="rId137"/>
      <p:italic r:id="rId138"/>
      <p:boldItalic r:id="rId139"/>
    </p:embeddedFont>
    <p:embeddedFont>
      <p:font typeface="Calibri Light" panose="020F0302020204030204" pitchFamily="34" charset="0"/>
      <p:regular r:id="rId140"/>
      <p:italic r:id="rId141"/>
    </p:embeddedFont>
    <p:embeddedFont>
      <p:font typeface="Consolas" panose="020B0609020204030204" pitchFamily="49" charset="0"/>
      <p:regular r:id="rId142"/>
      <p:bold r:id="rId143"/>
      <p:italic r:id="rId144"/>
      <p:boldItalic r:id="rId145"/>
    </p:embeddedFont>
    <p:embeddedFont>
      <p:font typeface="Noto Sans TC" panose="020B0500000000000000" pitchFamily="34" charset="-120"/>
      <p:regular r:id="rId146"/>
      <p:bold r:id="rId147"/>
    </p:embeddedFont>
    <p:embeddedFont>
      <p:font typeface="Noto Serif TC" panose="02020400000000000000" pitchFamily="18" charset="-120"/>
      <p:regular r:id="rId148"/>
      <p:bold r:id="rId149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07BB7AE-EEB8-4E38-9321-C6849C7F602F}">
          <p14:sldIdLst>
            <p14:sldId id="258"/>
          </p14:sldIdLst>
        </p14:section>
        <p14:section name="複習" id="{33740E4C-A44E-4C7F-B346-0AC4EBCE6A2D}">
          <p14:sldIdLst>
            <p14:sldId id="307"/>
            <p14:sldId id="340"/>
            <p14:sldId id="308"/>
            <p14:sldId id="341"/>
            <p14:sldId id="309"/>
            <p14:sldId id="342"/>
          </p14:sldIdLst>
        </p14:section>
        <p14:section name="迴圈介紹" id="{909ADDF0-AFF0-44A0-8D04-C611B37FF775}">
          <p14:sldIdLst>
            <p14:sldId id="343"/>
            <p14:sldId id="344"/>
            <p14:sldId id="345"/>
            <p14:sldId id="347"/>
            <p14:sldId id="349"/>
            <p14:sldId id="350"/>
          </p14:sldIdLst>
        </p14:section>
        <p14:section name="while" id="{FF6C32BD-0A3A-4738-8AC2-2D5B7768C236}">
          <p14:sldIdLst>
            <p14:sldId id="351"/>
            <p14:sldId id="353"/>
            <p14:sldId id="352"/>
            <p14:sldId id="354"/>
            <p14:sldId id="355"/>
            <p14:sldId id="356"/>
            <p14:sldId id="391"/>
          </p14:sldIdLst>
        </p14:section>
        <p14:section name="動畫" id="{35590C43-C027-49BA-914E-A552A5F192C9}">
          <p14:sldIdLst>
            <p14:sldId id="357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58"/>
          </p14:sldIdLst>
        </p14:section>
        <p14:section name="while迴圈" id="{0FFA6272-CE7B-44DA-9951-AA0436F720C9}">
          <p14:sldIdLst>
            <p14:sldId id="392"/>
            <p14:sldId id="393"/>
            <p14:sldId id="394"/>
          </p14:sldIdLst>
        </p14:section>
        <p14:section name="do-while" id="{2DBC1AEF-B02A-45FC-A4ED-41891BD5C8DB}">
          <p14:sldIdLst>
            <p14:sldId id="395"/>
            <p14:sldId id="397"/>
            <p14:sldId id="398"/>
          </p14:sldIdLst>
        </p14:section>
        <p14:section name="for" id="{D38A5C56-ED5D-4F4D-A9D1-900AD18372AE}">
          <p14:sldIdLst>
            <p14:sldId id="438"/>
            <p14:sldId id="401"/>
          </p14:sldIdLst>
        </p14:section>
        <p14:section name="動畫" id="{3CE840B9-E0E1-4859-8826-8E5A21D262F0}">
          <p14:sldIdLst>
            <p14:sldId id="400"/>
            <p14:sldId id="437"/>
            <p14:sldId id="402"/>
            <p14:sldId id="404"/>
            <p14:sldId id="403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6"/>
          </p14:sldIdLst>
        </p14:section>
        <p14:section name="for" id="{1684BAAE-C179-49A7-8735-9789E8B837D4}">
          <p14:sldIdLst>
            <p14:sldId id="439"/>
          </p14:sldIdLst>
        </p14:section>
        <p14:section name="動畫" id="{869B425D-EABB-489E-A68E-A42C31AC52D7}">
          <p14:sldIdLst>
            <p14:sldId id="440"/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  <p14:sldId id="469"/>
            <p14:sldId id="467"/>
            <p14:sldId id="470"/>
            <p14:sldId id="471"/>
            <p14:sldId id="472"/>
            <p14:sldId id="47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A000"/>
    <a:srgbClr val="0000A1"/>
    <a:srgbClr val="0000FF"/>
    <a:srgbClr val="E0A000"/>
    <a:srgbClr val="F00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764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8052"/>
    </p:cViewPr>
  </p:sorter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font" Target="fonts/font4.fntdata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font" Target="fonts/font15.fntdata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notesMaster" Target="notesMasters/notesMaster1.xml"/><Relationship Id="rId139" Type="http://schemas.openxmlformats.org/officeDocument/2006/relationships/font" Target="fonts/font5.fntdata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font" Target="fonts/font6.fntdata"/><Relationship Id="rId145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font" Target="fonts/font1.fntdata"/><Relationship Id="rId151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font" Target="fonts/font7.fntdata"/><Relationship Id="rId146" Type="http://schemas.openxmlformats.org/officeDocument/2006/relationships/font" Target="fonts/font12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font" Target="fonts/font2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font" Target="fonts/font1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font" Target="fonts/font8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font" Target="fonts/font9.fntdata"/><Relationship Id="rId148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microsoft.com/office/2016/11/relationships/changesInfo" Target="changesInfos/changesInfo1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font" Target="fonts/font10.fntdata"/><Relationship Id="rId90" Type="http://schemas.openxmlformats.org/officeDocument/2006/relationships/slide" Target="slides/slide8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9F164BA5-2C6E-4E0E-B8CB-B8589EA3CDA2}"/>
    <pc:docChg chg="undo redo custSel addSld delSld modSld sldOrd modMainMaster addSection delSection modSection">
      <pc:chgData name="用 共" userId="674416862f0b68f3" providerId="LiveId" clId="{9F164BA5-2C6E-4E0E-B8CB-B8589EA3CDA2}" dt="2022-12-01T17:18:55.775" v="5431" actId="478"/>
      <pc:docMkLst>
        <pc:docMk/>
      </pc:docMkLst>
      <pc:sldChg chg="modSp mod modTransition">
        <pc:chgData name="用 共" userId="674416862f0b68f3" providerId="LiveId" clId="{9F164BA5-2C6E-4E0E-B8CB-B8589EA3CDA2}" dt="2022-10-27T15:12:15.184" v="2103"/>
        <pc:sldMkLst>
          <pc:docMk/>
          <pc:sldMk cId="1497024218" sldId="258"/>
        </pc:sldMkLst>
        <pc:spChg chg="mod">
          <ac:chgData name="用 共" userId="674416862f0b68f3" providerId="LiveId" clId="{9F164BA5-2C6E-4E0E-B8CB-B8589EA3CDA2}" dt="2022-10-26T17:36:19.566" v="10" actId="20577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9F164BA5-2C6E-4E0E-B8CB-B8589EA3CDA2}" dt="2022-10-26T17:33:45.609" v="1" actId="20577"/>
          <ac:spMkLst>
            <pc:docMk/>
            <pc:sldMk cId="1497024218" sldId="258"/>
            <ac:spMk id="3" creationId="{6911C8D1-7028-173D-F95F-DEE8B03091AD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006506085" sldId="30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83734289" sldId="30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36669119" sldId="30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68362812" sldId="306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860024052" sldId="307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3593237785" sldId="308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2526249256" sldId="30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66663750" sldId="31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854571" sldId="31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596750637" sldId="31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29314394" sldId="31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16203643" sldId="31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204859216" sldId="31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62362938" sldId="31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399343228" sldId="31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99134283" sldId="31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8528463" sldId="31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21757528" sldId="320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176844177" sldId="32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36874814" sldId="32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737795032" sldId="323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481322196" sldId="33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58245112" sldId="33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74891711" sldId="339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1751009953" sldId="340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767130301" sldId="341"/>
        </pc:sldMkLst>
      </pc:sldChg>
      <pc:sldChg chg="ord modTransition">
        <pc:chgData name="用 共" userId="674416862f0b68f3" providerId="LiveId" clId="{9F164BA5-2C6E-4E0E-B8CB-B8589EA3CDA2}" dt="2022-10-27T15:12:15.184" v="2103"/>
        <pc:sldMkLst>
          <pc:docMk/>
          <pc:sldMk cId="520324681" sldId="342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7293056" sldId="343"/>
        </pc:sldMkLst>
      </pc:sldChg>
      <pc:sldChg chg="addSp delSp modSp add mod modTransition modAnim">
        <pc:chgData name="用 共" userId="674416862f0b68f3" providerId="LiveId" clId="{9F164BA5-2C6E-4E0E-B8CB-B8589EA3CDA2}" dt="2022-10-27T15:12:15.184" v="2103"/>
        <pc:sldMkLst>
          <pc:docMk/>
          <pc:sldMk cId="1190639835" sldId="343"/>
        </pc:sldMkLst>
        <pc:spChg chg="mod">
          <ac:chgData name="用 共" userId="674416862f0b68f3" providerId="LiveId" clId="{9F164BA5-2C6E-4E0E-B8CB-B8589EA3CDA2}" dt="2022-10-26T18:02:20.386" v="374" actId="20577"/>
          <ac:spMkLst>
            <pc:docMk/>
            <pc:sldMk cId="1190639835" sldId="343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2:27.027" v="377" actId="14100"/>
          <ac:spMkLst>
            <pc:docMk/>
            <pc:sldMk cId="1190639835" sldId="343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49:43.228" v="83" actId="21"/>
          <ac:spMkLst>
            <pc:docMk/>
            <pc:sldMk cId="1190639835" sldId="343"/>
            <ac:spMk id="4" creationId="{6BF8DA59-0E36-6E9C-75EF-01A111492170}"/>
          </ac:spMkLst>
        </pc:spChg>
        <pc:spChg chg="add mod">
          <ac:chgData name="用 共" userId="674416862f0b68f3" providerId="LiveId" clId="{9F164BA5-2C6E-4E0E-B8CB-B8589EA3CDA2}" dt="2022-10-26T17:49:58.476" v="90" actId="14100"/>
          <ac:spMkLst>
            <pc:docMk/>
            <pc:sldMk cId="1190639835" sldId="343"/>
            <ac:spMk id="5" creationId="{10D0DE06-9F45-0A3A-FAEC-48F3DCC40A46}"/>
          </ac:spMkLst>
        </pc:spChg>
        <pc:spChg chg="del">
          <ac:chgData name="用 共" userId="674416862f0b68f3" providerId="LiveId" clId="{9F164BA5-2C6E-4E0E-B8CB-B8589EA3CDA2}" dt="2022-10-26T17:49:50.451" v="87" actId="478"/>
          <ac:spMkLst>
            <pc:docMk/>
            <pc:sldMk cId="1190639835" sldId="343"/>
            <ac:spMk id="6" creationId="{4F08F07F-7DB7-4FB9-C1CD-887119385EA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8" creationId="{F33E019B-0A1B-F901-CF00-216B74C6AB97}"/>
          </ac:spMkLst>
        </pc:spChg>
        <pc:spChg chg="mod">
          <ac:chgData name="用 共" userId="674416862f0b68f3" providerId="LiveId" clId="{9F164BA5-2C6E-4E0E-B8CB-B8589EA3CDA2}" dt="2022-10-26T17:49:31.933" v="78" actId="403"/>
          <ac:spMkLst>
            <pc:docMk/>
            <pc:sldMk cId="1190639835" sldId="343"/>
            <ac:spMk id="9" creationId="{C6401F2D-3CB5-3E47-36F8-661D4672A0FE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1" creationId="{AC30B27A-97E2-ED41-5C14-E90249111473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2" creationId="{3484DAA8-9E6C-7151-9CC4-173C1329617C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3" creationId="{1F94119C-8047-013A-A000-DFE9AC548ABD}"/>
          </ac:spMkLst>
        </pc:spChg>
        <pc:spChg chg="del">
          <ac:chgData name="用 共" userId="674416862f0b68f3" providerId="LiveId" clId="{9F164BA5-2C6E-4E0E-B8CB-B8589EA3CDA2}" dt="2022-10-26T17:49:47.938" v="86" actId="478"/>
          <ac:spMkLst>
            <pc:docMk/>
            <pc:sldMk cId="1190639835" sldId="343"/>
            <ac:spMk id="24" creationId="{D18E368E-C1E4-3C71-8584-B989FA66FE1E}"/>
          </ac:spMkLst>
        </pc:sp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7" creationId="{3228ED04-B02C-9553-547F-E6AEA9951D95}"/>
          </ac:cxnSpMkLst>
        </pc:cxnChg>
        <pc:cxnChg chg="del">
          <ac:chgData name="用 共" userId="674416862f0b68f3" providerId="LiveId" clId="{9F164BA5-2C6E-4E0E-B8CB-B8589EA3CDA2}" dt="2022-10-26T17:49:50.451" v="87" actId="478"/>
          <ac:cxnSpMkLst>
            <pc:docMk/>
            <pc:sldMk cId="1190639835" sldId="343"/>
            <ac:cxnSpMk id="10" creationId="{959E044E-4EFC-C557-034E-D1F193E3222E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2" creationId="{3CB05DDB-20C3-0355-D5B2-4573A1628B14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3" creationId="{579FD8B4-E7FB-FFC8-BD6E-CAB2EBBAE7F9}"/>
          </ac:cxnSpMkLst>
        </pc:cxnChg>
        <pc:cxnChg chg="del">
          <ac:chgData name="用 共" userId="674416862f0b68f3" providerId="LiveId" clId="{9F164BA5-2C6E-4E0E-B8CB-B8589EA3CDA2}" dt="2022-10-26T17:49:47.938" v="86" actId="478"/>
          <ac:cxnSpMkLst>
            <pc:docMk/>
            <pc:sldMk cId="1190639835" sldId="343"/>
            <ac:cxnSpMk id="17" creationId="{C61E3F44-1E19-F556-0C60-2B8397B5EA16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8806114" sldId="344"/>
        </pc:sldMkLst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417451346" sldId="344"/>
        </pc:sldMkLst>
        <pc:spChg chg="mod">
          <ac:chgData name="用 共" userId="674416862f0b68f3" providerId="LiveId" clId="{9F164BA5-2C6E-4E0E-B8CB-B8589EA3CDA2}" dt="2022-10-26T18:02:42.974" v="381"/>
          <ac:spMkLst>
            <pc:docMk/>
            <pc:sldMk cId="2417451346" sldId="344"/>
            <ac:spMk id="2" creationId="{7CABDABE-72FF-D298-A336-6701400B2F20}"/>
          </ac:spMkLst>
        </pc:spChg>
        <pc:spChg chg="del">
          <ac:chgData name="用 共" userId="674416862f0b68f3" providerId="LiveId" clId="{9F164BA5-2C6E-4E0E-B8CB-B8589EA3CDA2}" dt="2022-10-26T17:53:15.370" v="170" actId="478"/>
          <ac:spMkLst>
            <pc:docMk/>
            <pc:sldMk cId="2417451346" sldId="344"/>
            <ac:spMk id="3" creationId="{3F201C6E-B65F-A6E6-5D5C-C5EAB806CA9A}"/>
          </ac:spMkLst>
        </pc:spChg>
        <pc:spChg chg="add del mod ord">
          <ac:chgData name="用 共" userId="674416862f0b68f3" providerId="LiveId" clId="{9F164BA5-2C6E-4E0E-B8CB-B8589EA3CDA2}" dt="2022-10-26T18:02:35.093" v="378" actId="478"/>
          <ac:spMkLst>
            <pc:docMk/>
            <pc:sldMk cId="2417451346" sldId="344"/>
            <ac:spMk id="7" creationId="{DB125716-FBDF-76D7-D522-FCD5D6EFE2DF}"/>
          </ac:spMkLst>
        </pc:spChg>
        <pc:spChg chg="add mod ord">
          <ac:chgData name="用 共" userId="674416862f0b68f3" providerId="LiveId" clId="{9F164BA5-2C6E-4E0E-B8CB-B8589EA3CDA2}" dt="2022-10-26T18:02:37.993" v="380" actId="167"/>
          <ac:spMkLst>
            <pc:docMk/>
            <pc:sldMk cId="2417451346" sldId="344"/>
            <ac:spMk id="8" creationId="{AF0F7351-D39C-0901-A233-9B52D0EB5293}"/>
          </ac:spMkLst>
        </pc:spChg>
        <pc:picChg chg="add mod">
          <ac:chgData name="用 共" userId="674416862f0b68f3" providerId="LiveId" clId="{9F164BA5-2C6E-4E0E-B8CB-B8589EA3CDA2}" dt="2022-10-26T17:52:17.052" v="99" actId="1076"/>
          <ac:picMkLst>
            <pc:docMk/>
            <pc:sldMk cId="2417451346" sldId="344"/>
            <ac:picMk id="6" creationId="{DBD92FA5-F76A-9321-EDB2-28867754D92E}"/>
          </ac:picMkLst>
        </pc:pic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1451560595" sldId="345"/>
        </pc:sldMkLst>
        <pc:spChg chg="mod">
          <ac:chgData name="用 共" userId="674416862f0b68f3" providerId="LiveId" clId="{9F164BA5-2C6E-4E0E-B8CB-B8589EA3CDA2}" dt="2022-10-26T17:53:37.907" v="193" actId="20577"/>
          <ac:spMkLst>
            <pc:docMk/>
            <pc:sldMk cId="1451560595" sldId="345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7:53:44.454" v="196" actId="14100"/>
          <ac:spMkLst>
            <pc:docMk/>
            <pc:sldMk cId="1451560595" sldId="345"/>
            <ac:spMk id="3" creationId="{3F201C6E-B65F-A6E6-5D5C-C5EAB806CA9A}"/>
          </ac:spMkLst>
        </pc:spChg>
        <pc:spChg chg="add del mod">
          <ac:chgData name="用 共" userId="674416862f0b68f3" providerId="LiveId" clId="{9F164BA5-2C6E-4E0E-B8CB-B8589EA3CDA2}" dt="2022-10-26T17:56:37.113" v="263" actId="21"/>
          <ac:spMkLst>
            <pc:docMk/>
            <pc:sldMk cId="1451560595" sldId="345"/>
            <ac:spMk id="4" creationId="{851391E8-EC2F-DF29-4D59-53742BE32AD0}"/>
          </ac:spMkLst>
        </pc:spChg>
        <pc:spChg chg="mod">
          <ac:chgData name="用 共" userId="674416862f0b68f3" providerId="LiveId" clId="{9F164BA5-2C6E-4E0E-B8CB-B8589EA3CDA2}" dt="2022-10-26T18:03:48.085" v="383" actId="404"/>
          <ac:spMkLst>
            <pc:docMk/>
            <pc:sldMk cId="1451560595" sldId="345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6T18:05:00.805" v="416" actId="478"/>
          <ac:spMkLst>
            <pc:docMk/>
            <pc:sldMk cId="1451560595" sldId="345"/>
            <ac:spMk id="6" creationId="{D30AEE48-238B-5736-676B-AC10DDBE0CFF}"/>
          </ac:spMkLst>
        </pc:spChg>
        <pc:spChg chg="add del mod">
          <ac:chgData name="用 共" userId="674416862f0b68f3" providerId="LiveId" clId="{9F164BA5-2C6E-4E0E-B8CB-B8589EA3CDA2}" dt="2022-10-26T18:04:59.387" v="415" actId="478"/>
          <ac:spMkLst>
            <pc:docMk/>
            <pc:sldMk cId="1451560595" sldId="345"/>
            <ac:spMk id="7" creationId="{CE3A3A48-DDEA-2474-716E-B856FE2DC9B5}"/>
          </ac:spMkLst>
        </pc:spChg>
        <pc:spChg chg="add mod">
          <ac:chgData name="用 共" userId="674416862f0b68f3" providerId="LiveId" clId="{9F164BA5-2C6E-4E0E-B8CB-B8589EA3CDA2}" dt="2022-10-26T18:04:52.822" v="413" actId="1076"/>
          <ac:spMkLst>
            <pc:docMk/>
            <pc:sldMk cId="1451560595" sldId="345"/>
            <ac:spMk id="8" creationId="{79996FA8-5F32-7535-54D1-CD88B4D85B97}"/>
          </ac:spMkLst>
        </pc:spChg>
        <pc:spChg chg="mod">
          <ac:chgData name="用 共" userId="674416862f0b68f3" providerId="LiveId" clId="{9F164BA5-2C6E-4E0E-B8CB-B8589EA3CDA2}" dt="2022-10-26T17:55:05.226" v="202" actId="21"/>
          <ac:spMkLst>
            <pc:docMk/>
            <pc:sldMk cId="1451560595" sldId="345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4252787563" sldId="34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20833650" sldId="346"/>
        </pc:sldMkLst>
      </pc:sldChg>
      <pc:sldChg chg="addSp delSp modSp add del">
        <pc:chgData name="用 共" userId="674416862f0b68f3" providerId="LiveId" clId="{9F164BA5-2C6E-4E0E-B8CB-B8589EA3CDA2}" dt="2022-10-26T18:06:51.821" v="423" actId="47"/>
        <pc:sldMkLst>
          <pc:docMk/>
          <pc:sldMk cId="1995360416" sldId="346"/>
        </pc:sldMkLst>
        <pc:spChg chg="add del mod">
          <ac:chgData name="用 共" userId="674416862f0b68f3" providerId="LiveId" clId="{9F164BA5-2C6E-4E0E-B8CB-B8589EA3CDA2}" dt="2022-10-26T17:56:48.699" v="268"/>
          <ac:spMkLst>
            <pc:docMk/>
            <pc:sldMk cId="1995360416" sldId="346"/>
            <ac:spMk id="4" creationId="{D35DD0D0-D785-D74A-833A-049CB61F3C1B}"/>
          </ac:spMkLst>
        </pc:spChg>
        <pc:spChg chg="add mod">
          <ac:chgData name="用 共" userId="674416862f0b68f3" providerId="LiveId" clId="{9F164BA5-2C6E-4E0E-B8CB-B8589EA3CDA2}" dt="2022-10-26T17:56:47.621" v="267" actId="571"/>
          <ac:spMkLst>
            <pc:docMk/>
            <pc:sldMk cId="1995360416" sldId="346"/>
            <ac:spMk id="6" creationId="{CC8B9D09-6909-3A7A-A561-12D1363EFB75}"/>
          </ac:spMkLst>
        </pc:spChg>
      </pc:sldChg>
      <pc:sldChg chg="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011143590" sldId="347"/>
        </pc:sldMkLst>
        <pc:spChg chg="mod">
          <ac:chgData name="用 共" userId="674416862f0b68f3" providerId="LiveId" clId="{9F164BA5-2C6E-4E0E-B8CB-B8589EA3CDA2}" dt="2022-10-26T19:15:37.362" v="1640" actId="1076"/>
          <ac:spMkLst>
            <pc:docMk/>
            <pc:sldMk cId="1011143590" sldId="347"/>
            <ac:spMk id="7" creationId="{CE3A3A48-DDEA-2474-716E-B856FE2DC9B5}"/>
          </ac:spMkLst>
        </pc:spChg>
        <pc:spChg chg="del">
          <ac:chgData name="用 共" userId="674416862f0b68f3" providerId="LiveId" clId="{9F164BA5-2C6E-4E0E-B8CB-B8589EA3CDA2}" dt="2022-10-26T18:05:17.717" v="418" actId="478"/>
          <ac:spMkLst>
            <pc:docMk/>
            <pc:sldMk cId="1011143590" sldId="347"/>
            <ac:spMk id="8" creationId="{79996FA8-5F32-7535-54D1-CD88B4D85B97}"/>
          </ac:spMkLst>
        </pc:spChg>
      </pc:sldChg>
      <pc:sldChg chg="addSp delSp modSp add del mod ord">
        <pc:chgData name="用 共" userId="674416862f0b68f3" providerId="LiveId" clId="{9F164BA5-2C6E-4E0E-B8CB-B8589EA3CDA2}" dt="2022-10-26T18:00:01.840" v="332" actId="47"/>
        <pc:sldMkLst>
          <pc:docMk/>
          <pc:sldMk cId="1708941014" sldId="347"/>
        </pc:sldMkLst>
        <pc:spChg chg="mod">
          <ac:chgData name="用 共" userId="674416862f0b68f3" providerId="LiveId" clId="{9F164BA5-2C6E-4E0E-B8CB-B8589EA3CDA2}" dt="2022-10-26T17:58:46.151" v="316" actId="20577"/>
          <ac:spMkLst>
            <pc:docMk/>
            <pc:sldMk cId="1708941014" sldId="347"/>
            <ac:spMk id="2" creationId="{240B0C23-AB70-B2E6-7305-505D7412B475}"/>
          </ac:spMkLst>
        </pc:spChg>
        <pc:spChg chg="add mod ord">
          <ac:chgData name="用 共" userId="674416862f0b68f3" providerId="LiveId" clId="{9F164BA5-2C6E-4E0E-B8CB-B8589EA3CDA2}" dt="2022-10-26T17:59:49.974" v="331" actId="1076"/>
          <ac:spMkLst>
            <pc:docMk/>
            <pc:sldMk cId="1708941014" sldId="347"/>
            <ac:spMk id="4" creationId="{5A3F04E6-B213-1556-92B6-F43459D6B30E}"/>
          </ac:spMkLst>
        </pc:spChg>
        <pc:spChg chg="mod">
          <ac:chgData name="用 共" userId="674416862f0b68f3" providerId="LiveId" clId="{9F164BA5-2C6E-4E0E-B8CB-B8589EA3CDA2}" dt="2022-10-26T17:59:24.347" v="325" actId="1076"/>
          <ac:spMkLst>
            <pc:docMk/>
            <pc:sldMk cId="1708941014" sldId="347"/>
            <ac:spMk id="6" creationId="{2494F863-AACA-B228-6F91-C8FA66F6FB06}"/>
          </ac:spMkLst>
        </pc:spChg>
        <pc:picChg chg="add del mod">
          <ac:chgData name="用 共" userId="674416862f0b68f3" providerId="LiveId" clId="{9F164BA5-2C6E-4E0E-B8CB-B8589EA3CDA2}" dt="2022-10-26T17:59:31.898" v="327" actId="478"/>
          <ac:picMkLst>
            <pc:docMk/>
            <pc:sldMk cId="1708941014" sldId="347"/>
            <ac:picMk id="5" creationId="{89D67E32-1D38-A43A-4714-61DBA13A498C}"/>
          </ac:picMkLst>
        </pc:picChg>
        <pc:picChg chg="del">
          <ac:chgData name="用 共" userId="674416862f0b68f3" providerId="LiveId" clId="{9F164BA5-2C6E-4E0E-B8CB-B8589EA3CDA2}" dt="2022-10-26T17:58:53.581" v="318" actId="478"/>
          <ac:picMkLst>
            <pc:docMk/>
            <pc:sldMk cId="1708941014" sldId="347"/>
            <ac:picMk id="7" creationId="{71B3BDBD-DBCD-E6A0-9454-B793CEF94A98}"/>
          </ac:picMkLst>
        </pc:picChg>
        <pc:picChg chg="mod">
          <ac:chgData name="用 共" userId="674416862f0b68f3" providerId="LiveId" clId="{9F164BA5-2C6E-4E0E-B8CB-B8589EA3CDA2}" dt="2022-10-26T17:59:24.347" v="325" actId="1076"/>
          <ac:picMkLst>
            <pc:docMk/>
            <pc:sldMk cId="1708941014" sldId="347"/>
            <ac:picMk id="11" creationId="{F81D718E-D5F1-4344-9FF3-F426B650A38B}"/>
          </ac:picMkLst>
        </pc:picChg>
        <pc:picChg chg="del">
          <ac:chgData name="用 共" userId="674416862f0b68f3" providerId="LiveId" clId="{9F164BA5-2C6E-4E0E-B8CB-B8589EA3CDA2}" dt="2022-10-26T17:58:52.390" v="317" actId="478"/>
          <ac:picMkLst>
            <pc:docMk/>
            <pc:sldMk cId="1708941014" sldId="347"/>
            <ac:picMk id="2052" creationId="{3BEE9FC7-0FE7-7E0F-5FDF-89F0005505A4}"/>
          </ac:picMkLst>
        </pc:pic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014193189" sldId="347"/>
        </pc:sldMkLst>
      </pc:sldChg>
      <pc:sldChg chg="delSp modSp add del mod ord delAnim modAnim">
        <pc:chgData name="用 共" userId="674416862f0b68f3" providerId="LiveId" clId="{9F164BA5-2C6E-4E0E-B8CB-B8589EA3CDA2}" dt="2022-10-26T18:10:19.674" v="483" actId="47"/>
        <pc:sldMkLst>
          <pc:docMk/>
          <pc:sldMk cId="3832098635" sldId="348"/>
        </pc:sldMkLst>
        <pc:spChg chg="mod">
          <ac:chgData name="用 共" userId="674416862f0b68f3" providerId="LiveId" clId="{9F164BA5-2C6E-4E0E-B8CB-B8589EA3CDA2}" dt="2022-10-26T18:07:27.007" v="455" actId="20577"/>
          <ac:spMkLst>
            <pc:docMk/>
            <pc:sldMk cId="3832098635" sldId="348"/>
            <ac:spMk id="2" creationId="{7CABDABE-72FF-D298-A336-6701400B2F20}"/>
          </ac:spMkLst>
        </pc:spChg>
        <pc:spChg chg="mod">
          <ac:chgData name="用 共" userId="674416862f0b68f3" providerId="LiveId" clId="{9F164BA5-2C6E-4E0E-B8CB-B8589EA3CDA2}" dt="2022-10-26T18:07:32.035" v="459" actId="14100"/>
          <ac:spMkLst>
            <pc:docMk/>
            <pc:sldMk cId="3832098635" sldId="348"/>
            <ac:spMk id="3" creationId="{3F201C6E-B65F-A6E6-5D5C-C5EAB806CA9A}"/>
          </ac:spMkLst>
        </pc:spChg>
        <pc:spChg chg="del">
          <ac:chgData name="用 共" userId="674416862f0b68f3" providerId="LiveId" clId="{9F164BA5-2C6E-4E0E-B8CB-B8589EA3CDA2}" dt="2022-10-26T18:07:36.461" v="460" actId="478"/>
          <ac:spMkLst>
            <pc:docMk/>
            <pc:sldMk cId="3832098635" sldId="348"/>
            <ac:spMk id="5" creationId="{10D0DE06-9F45-0A3A-FAEC-48F3DCC40A46}"/>
          </ac:spMkLst>
        </pc:spChg>
        <pc:spChg chg="mod">
          <ac:chgData name="用 共" userId="674416862f0b68f3" providerId="LiveId" clId="{9F164BA5-2C6E-4E0E-B8CB-B8589EA3CDA2}" dt="2022-10-26T18:07:39.100" v="461" actId="6549"/>
          <ac:spMkLst>
            <pc:docMk/>
            <pc:sldMk cId="3832098635" sldId="348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90965159" sldId="348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78832144" sldId="349"/>
        </pc:sldMkLst>
      </pc:sldChg>
      <pc:sldChg chg="addSp modSp new mod modTransition modAnim">
        <pc:chgData name="用 共" userId="674416862f0b68f3" providerId="LiveId" clId="{9F164BA5-2C6E-4E0E-B8CB-B8589EA3CDA2}" dt="2022-10-27T15:12:15.184" v="2103"/>
        <pc:sldMkLst>
          <pc:docMk/>
          <pc:sldMk cId="1818086315" sldId="349"/>
        </pc:sldMkLst>
        <pc:spChg chg="mod">
          <ac:chgData name="用 共" userId="674416862f0b68f3" providerId="LiveId" clId="{9F164BA5-2C6E-4E0E-B8CB-B8589EA3CDA2}" dt="2022-10-26T18:10:16.058" v="482" actId="20577"/>
          <ac:spMkLst>
            <pc:docMk/>
            <pc:sldMk cId="1818086315" sldId="349"/>
            <ac:spMk id="2" creationId="{3ED07754-6BD8-1CD3-A481-B7BB0BFC1ABA}"/>
          </ac:spMkLst>
        </pc:spChg>
        <pc:spChg chg="mod">
          <ac:chgData name="用 共" userId="674416862f0b68f3" providerId="LiveId" clId="{9F164BA5-2C6E-4E0E-B8CB-B8589EA3CDA2}" dt="2022-10-26T18:19:58.203" v="659" actId="20577"/>
          <ac:spMkLst>
            <pc:docMk/>
            <pc:sldMk cId="1818086315" sldId="349"/>
            <ac:spMk id="3" creationId="{41B7A213-FF1A-0BC1-1122-960464A10D9E}"/>
          </ac:spMkLst>
        </pc:spChg>
        <pc:spChg chg="add mod ord">
          <ac:chgData name="用 共" userId="674416862f0b68f3" providerId="LiveId" clId="{9F164BA5-2C6E-4E0E-B8CB-B8589EA3CDA2}" dt="2022-10-26T18:10:10.999" v="466" actId="167"/>
          <ac:spMkLst>
            <pc:docMk/>
            <pc:sldMk cId="1818086315" sldId="349"/>
            <ac:spMk id="4" creationId="{791657F7-2FBB-2C4D-A7F0-785F59F6A11C}"/>
          </ac:spMkLst>
        </pc:spChg>
        <pc:spChg chg="add mod">
          <ac:chgData name="用 共" userId="674416862f0b68f3" providerId="LiveId" clId="{9F164BA5-2C6E-4E0E-B8CB-B8589EA3CDA2}" dt="2022-10-26T18:24:16.861" v="789" actId="1076"/>
          <ac:spMkLst>
            <pc:docMk/>
            <pc:sldMk cId="1818086315" sldId="349"/>
            <ac:spMk id="5" creationId="{C2B01F54-2B42-9946-89CC-D2D73B7C13E7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575614744" sldId="350"/>
        </pc:sldMkLst>
      </pc:sldChg>
      <pc:sldChg chg="add del">
        <pc:chgData name="用 共" userId="674416862f0b68f3" providerId="LiveId" clId="{9F164BA5-2C6E-4E0E-B8CB-B8589EA3CDA2}" dt="2022-10-26T18:17:58.470" v="576" actId="47"/>
        <pc:sldMkLst>
          <pc:docMk/>
          <pc:sldMk cId="4095221742" sldId="350"/>
        </pc:sldMkLst>
      </pc:sldChg>
      <pc:sldChg chg="addSp modSp new mod modTransition">
        <pc:chgData name="用 共" userId="674416862f0b68f3" providerId="LiveId" clId="{9F164BA5-2C6E-4E0E-B8CB-B8589EA3CDA2}" dt="2022-10-27T15:12:15.184" v="2103"/>
        <pc:sldMkLst>
          <pc:docMk/>
          <pc:sldMk cId="4207997025" sldId="350"/>
        </pc:sldMkLst>
        <pc:spChg chg="mod">
          <ac:chgData name="用 共" userId="674416862f0b68f3" providerId="LiveId" clId="{9F164BA5-2C6E-4E0E-B8CB-B8589EA3CDA2}" dt="2022-10-26T18:18:17.630" v="601" actId="20577"/>
          <ac:spMkLst>
            <pc:docMk/>
            <pc:sldMk cId="4207997025" sldId="350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6T18:31:54.082" v="931" actId="207"/>
          <ac:spMkLst>
            <pc:docMk/>
            <pc:sldMk cId="4207997025" sldId="350"/>
            <ac:spMk id="3" creationId="{99E7F4A3-6647-99F3-A150-3141FAC4C450}"/>
          </ac:spMkLst>
        </pc:spChg>
        <pc:spChg chg="add mod ord">
          <ac:chgData name="用 共" userId="674416862f0b68f3" providerId="LiveId" clId="{9F164BA5-2C6E-4E0E-B8CB-B8589EA3CDA2}" dt="2022-10-26T18:18:22.861" v="603" actId="14100"/>
          <ac:spMkLst>
            <pc:docMk/>
            <pc:sldMk cId="4207997025" sldId="350"/>
            <ac:spMk id="4" creationId="{2FF2DC80-3F27-87A8-2E39-16F0AC6853CC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46976139" sldId="351"/>
        </pc:sldMkLst>
      </pc:sldChg>
      <pc:sldChg chg="addSp delSp modSp add mod modTransition">
        <pc:chgData name="用 共" userId="674416862f0b68f3" providerId="LiveId" clId="{9F164BA5-2C6E-4E0E-B8CB-B8589EA3CDA2}" dt="2022-10-27T15:31:06.503" v="2408" actId="1076"/>
        <pc:sldMkLst>
          <pc:docMk/>
          <pc:sldMk cId="2509643848" sldId="351"/>
        </pc:sldMkLst>
        <pc:spChg chg="mod">
          <ac:chgData name="用 共" userId="674416862f0b68f3" providerId="LiveId" clId="{9F164BA5-2C6E-4E0E-B8CB-B8589EA3CDA2}" dt="2022-10-26T18:36:27.049" v="1004" actId="20577"/>
          <ac:spMkLst>
            <pc:docMk/>
            <pc:sldMk cId="2509643848" sldId="351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5:31:02.564" v="2407"/>
          <ac:spMkLst>
            <pc:docMk/>
            <pc:sldMk cId="2509643848" sldId="351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6T18:32:38.525" v="958" actId="14100"/>
          <ac:spMkLst>
            <pc:docMk/>
            <pc:sldMk cId="2509643848" sldId="351"/>
            <ac:spMk id="4" creationId="{2FF2DC80-3F27-87A8-2E39-16F0AC6853CC}"/>
          </ac:spMkLst>
        </pc:spChg>
        <pc:spChg chg="add del">
          <ac:chgData name="用 共" userId="674416862f0b68f3" providerId="LiveId" clId="{9F164BA5-2C6E-4E0E-B8CB-B8589EA3CDA2}" dt="2022-10-26T18:58:29.796" v="1144" actId="22"/>
          <ac:spMkLst>
            <pc:docMk/>
            <pc:sldMk cId="2509643848" sldId="351"/>
            <ac:spMk id="6" creationId="{A21290B1-3C8C-5D49-FEA5-822942ADAA06}"/>
          </ac:spMkLst>
        </pc:spChg>
        <pc:spChg chg="add mod">
          <ac:chgData name="用 共" userId="674416862f0b68f3" providerId="LiveId" clId="{9F164BA5-2C6E-4E0E-B8CB-B8589EA3CDA2}" dt="2022-10-27T15:31:06.503" v="2408" actId="1076"/>
          <ac:spMkLst>
            <pc:docMk/>
            <pc:sldMk cId="2509643848" sldId="351"/>
            <ac:spMk id="8" creationId="{2A546FDA-C417-5CD9-B167-680F4F7B1669}"/>
          </ac:spMkLst>
        </pc:spChg>
      </pc:sldChg>
      <pc:sldChg chg="addSp delSp modSp add mod modTransition">
        <pc:chgData name="用 共" userId="674416862f0b68f3" providerId="LiveId" clId="{9F164BA5-2C6E-4E0E-B8CB-B8589EA3CDA2}" dt="2022-10-27T15:12:15.184" v="2103"/>
        <pc:sldMkLst>
          <pc:docMk/>
          <pc:sldMk cId="2922096909" sldId="352"/>
        </pc:sldMkLst>
        <pc:spChg chg="mod">
          <ac:chgData name="用 共" userId="674416862f0b68f3" providerId="LiveId" clId="{9F164BA5-2C6E-4E0E-B8CB-B8589EA3CDA2}" dt="2022-10-26T19:27:20.371" v="1840" actId="20577"/>
          <ac:spMkLst>
            <pc:docMk/>
            <pc:sldMk cId="2922096909" sldId="352"/>
            <ac:spMk id="3" creationId="{99E7F4A3-6647-99F3-A150-3141FAC4C450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5" creationId="{D7297424-0001-0AF1-3AE6-5A7174D7D2B4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6" creationId="{DA0A13EC-0777-7579-62D0-0A08E38434C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7" creationId="{50D196C3-A95B-43C5-FC43-A0D3983DC24B}"/>
          </ac:spMkLst>
        </pc:spChg>
        <pc:spChg chg="del">
          <ac:chgData name="用 共" userId="674416862f0b68f3" providerId="LiveId" clId="{9F164BA5-2C6E-4E0E-B8CB-B8589EA3CDA2}" dt="2022-10-26T19:00:56.491" v="1157" actId="478"/>
          <ac:spMkLst>
            <pc:docMk/>
            <pc:sldMk cId="2922096909" sldId="352"/>
            <ac:spMk id="8" creationId="{2A546FDA-C417-5CD9-B167-680F4F7B166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9" creationId="{30E79900-3F5D-2F3B-6D40-A7C2B155CD49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0" creationId="{7DF09BD9-DDF3-DABA-311F-B66F6C1ED94F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7" creationId="{81ED344D-DFF1-FBB2-CB76-E9A52A7FD6B1}"/>
          </ac:spMkLst>
        </pc:spChg>
        <pc:spChg chg="add del mod">
          <ac:chgData name="用 共" userId="674416862f0b68f3" providerId="LiveId" clId="{9F164BA5-2C6E-4E0E-B8CB-B8589EA3CDA2}" dt="2022-10-26T19:14:32.102" v="1637"/>
          <ac:spMkLst>
            <pc:docMk/>
            <pc:sldMk cId="2922096909" sldId="352"/>
            <ac:spMk id="18" creationId="{C8F26032-809F-C2BE-BC63-2B6F97034B74}"/>
          </ac:spMkLst>
        </pc:sp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1" creationId="{ACF5432B-5BFE-FE56-8216-856ACA615C7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2" creationId="{75E26F82-55B0-DB15-C34F-E48465A7D246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3" creationId="{1BB13701-FDDC-6FCD-22F7-363CBFC3BA50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4" creationId="{9B4B688B-95D6-505A-30A1-9567494523E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5" creationId="{89C6DC34-D7E5-97F9-3BF0-3DA147E3EDF7}"/>
          </ac:cxnSpMkLst>
        </pc:cxnChg>
        <pc:cxnChg chg="add del mod">
          <ac:chgData name="用 共" userId="674416862f0b68f3" providerId="LiveId" clId="{9F164BA5-2C6E-4E0E-B8CB-B8589EA3CDA2}" dt="2022-10-26T19:14:32.102" v="1637"/>
          <ac:cxnSpMkLst>
            <pc:docMk/>
            <pc:sldMk cId="2922096909" sldId="352"/>
            <ac:cxnSpMk id="16" creationId="{45D4DA93-6422-26AE-2FD0-6ED44860260E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501356492" sldId="353"/>
        </pc:sldMkLst>
      </pc:sldChg>
      <pc:sldChg chg="addSp modSp add mod modTransition">
        <pc:chgData name="用 共" userId="674416862f0b68f3" providerId="LiveId" clId="{9F164BA5-2C6E-4E0E-B8CB-B8589EA3CDA2}" dt="2022-10-27T16:54:58.404" v="3589" actId="1076"/>
        <pc:sldMkLst>
          <pc:docMk/>
          <pc:sldMk cId="2797264604" sldId="353"/>
        </pc:sldMkLst>
        <pc:spChg chg="mod">
          <ac:chgData name="用 共" userId="674416862f0b68f3" providerId="LiveId" clId="{9F164BA5-2C6E-4E0E-B8CB-B8589EA3CDA2}" dt="2022-10-27T15:30:43.431" v="2406" actId="20577"/>
          <ac:spMkLst>
            <pc:docMk/>
            <pc:sldMk cId="2797264604" sldId="353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5" creationId="{3D3C7A30-94DE-2363-C784-1F7385554772}"/>
          </ac:spMkLst>
        </pc:spChg>
        <pc:spChg chg="add mod">
          <ac:chgData name="用 共" userId="674416862f0b68f3" providerId="LiveId" clId="{9F164BA5-2C6E-4E0E-B8CB-B8589EA3CDA2}" dt="2022-10-26T19:10:39.088" v="1561" actId="1076"/>
          <ac:spMkLst>
            <pc:docMk/>
            <pc:sldMk cId="2797264604" sldId="353"/>
            <ac:spMk id="6" creationId="{1675E915-DEA9-FE29-6D1D-1C6BB36DBFA9}"/>
          </ac:spMkLst>
        </pc:spChg>
        <pc:spChg chg="add mod">
          <ac:chgData name="用 共" userId="674416862f0b68f3" providerId="LiveId" clId="{9F164BA5-2C6E-4E0E-B8CB-B8589EA3CDA2}" dt="2022-10-26T19:10:45.939" v="1562" actId="46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9F164BA5-2C6E-4E0E-B8CB-B8589EA3CDA2}" dt="2022-10-27T16:54:58.404" v="3589" actId="1076"/>
          <ac:spMkLst>
            <pc:docMk/>
            <pc:sldMk cId="2797264604" sldId="353"/>
            <ac:spMk id="8" creationId="{2A546FDA-C417-5CD9-B167-680F4F7B1669}"/>
          </ac:spMkLst>
        </pc:spChg>
        <pc:spChg chg="add mod">
          <ac:chgData name="用 共" userId="674416862f0b68f3" providerId="LiveId" clId="{9F164BA5-2C6E-4E0E-B8CB-B8589EA3CDA2}" dt="2022-10-26T19:13:20.398" v="1634" actId="20577"/>
          <ac:spMkLst>
            <pc:docMk/>
            <pc:sldMk cId="2797264604" sldId="353"/>
            <ac:spMk id="9" creationId="{8CB0BAE8-17DC-40F7-DF84-2720BC35F384}"/>
          </ac:spMkLst>
        </pc:spChg>
        <pc:spChg chg="add mod">
          <ac:chgData name="用 共" userId="674416862f0b68f3" providerId="LiveId" clId="{9F164BA5-2C6E-4E0E-B8CB-B8589EA3CDA2}" dt="2022-10-26T19:12:44.046" v="1603" actId="20577"/>
          <ac:spMkLst>
            <pc:docMk/>
            <pc:sldMk cId="2797264604" sldId="353"/>
            <ac:spMk id="29" creationId="{677E86D7-A8E7-87B0-3959-D782B0DB7CFC}"/>
          </ac:spMkLst>
        </pc:spChg>
        <pc:spChg chg="add mod">
          <ac:chgData name="用 共" userId="674416862f0b68f3" providerId="LiveId" clId="{9F164BA5-2C6E-4E0E-B8CB-B8589EA3CDA2}" dt="2022-10-26T19:12:50.582" v="1614" actId="14100"/>
          <ac:spMkLst>
            <pc:docMk/>
            <pc:sldMk cId="2797264604" sldId="353"/>
            <ac:spMk id="30" creationId="{6B79412F-2E42-A093-BB73-582D23A8092D}"/>
          </ac:spMkLst>
        </pc:spChg>
        <pc:cxnChg chg="add mod">
          <ac:chgData name="用 共" userId="674416862f0b68f3" providerId="LiveId" clId="{9F164BA5-2C6E-4E0E-B8CB-B8589EA3CDA2}" dt="2022-10-26T19:11:04.041" v="1567" actId="1582"/>
          <ac:cxnSpMkLst>
            <pc:docMk/>
            <pc:sldMk cId="2797264604" sldId="353"/>
            <ac:cxnSpMk id="11" creationId="{DBDF8405-FBE0-86EF-22CB-E29D1A897AD0}"/>
          </ac:cxnSpMkLst>
        </pc:cxnChg>
        <pc:cxnChg chg="add mod">
          <ac:chgData name="用 共" userId="674416862f0b68f3" providerId="LiveId" clId="{9F164BA5-2C6E-4E0E-B8CB-B8589EA3CDA2}" dt="2022-10-26T19:11:15.979" v="1570" actId="14100"/>
          <ac:cxnSpMkLst>
            <pc:docMk/>
            <pc:sldMk cId="2797264604" sldId="353"/>
            <ac:cxnSpMk id="14" creationId="{39E564A5-0E54-6B60-2A42-0E2F9DBC4A02}"/>
          </ac:cxnSpMkLst>
        </pc:cxnChg>
        <pc:cxnChg chg="add mod">
          <ac:chgData name="用 共" userId="674416862f0b68f3" providerId="LiveId" clId="{9F164BA5-2C6E-4E0E-B8CB-B8589EA3CDA2}" dt="2022-10-26T19:11:19.458" v="1571" actId="571"/>
          <ac:cxnSpMkLst>
            <pc:docMk/>
            <pc:sldMk cId="2797264604" sldId="353"/>
            <ac:cxnSpMk id="16" creationId="{CA685B1C-D495-E1FE-C1F7-F1D4EA971433}"/>
          </ac:cxnSpMkLst>
        </pc:cxnChg>
        <pc:cxnChg chg="add mod">
          <ac:chgData name="用 共" userId="674416862f0b68f3" providerId="LiveId" clId="{9F164BA5-2C6E-4E0E-B8CB-B8589EA3CDA2}" dt="2022-10-26T19:11:30.648" v="1573" actId="14100"/>
          <ac:cxnSpMkLst>
            <pc:docMk/>
            <pc:sldMk cId="2797264604" sldId="353"/>
            <ac:cxnSpMk id="17" creationId="{F7124E5D-9F24-63A1-63FC-D4205300F37F}"/>
          </ac:cxnSpMkLst>
        </pc:cxnChg>
        <pc:cxnChg chg="add mod">
          <ac:chgData name="用 共" userId="674416862f0b68f3" providerId="LiveId" clId="{9F164BA5-2C6E-4E0E-B8CB-B8589EA3CDA2}" dt="2022-10-26T19:11:53.691" v="1577" actId="14100"/>
          <ac:cxnSpMkLst>
            <pc:docMk/>
            <pc:sldMk cId="2797264604" sldId="353"/>
            <ac:cxnSpMk id="20" creationId="{98E2E606-30DD-F07B-058E-6ADD1FB7B1E2}"/>
          </ac:cxnSpMkLst>
        </pc:cxnChg>
        <pc:cxnChg chg="add mod">
          <ac:chgData name="用 共" userId="674416862f0b68f3" providerId="LiveId" clId="{9F164BA5-2C6E-4E0E-B8CB-B8589EA3CDA2}" dt="2022-10-26T19:12:17.291" v="1584" actId="14100"/>
          <ac:cxnSpMkLst>
            <pc:docMk/>
            <pc:sldMk cId="2797264604" sldId="353"/>
            <ac:cxnSpMk id="23" creationId="{E528D665-E338-21E1-19B3-BA9FDC019998}"/>
          </ac:cxnSpMkLst>
        </pc:cxnChg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1165439717" sldId="354"/>
        </pc:sldMkLst>
        <pc:spChg chg="del">
          <ac:chgData name="用 共" userId="674416862f0b68f3" providerId="LiveId" clId="{9F164BA5-2C6E-4E0E-B8CB-B8589EA3CDA2}" dt="2022-10-26T19:20:02.185" v="1762" actId="478"/>
          <ac:spMkLst>
            <pc:docMk/>
            <pc:sldMk cId="1165439717" sldId="354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5" creationId="{37C30383-33F9-5E32-AA1D-CDEF794B2504}"/>
          </ac:spMkLst>
        </pc:spChg>
        <pc:spChg chg="add mod">
          <ac:chgData name="用 共" userId="674416862f0b68f3" providerId="LiveId" clId="{9F164BA5-2C6E-4E0E-B8CB-B8589EA3CDA2}" dt="2022-10-26T19:16:47.684" v="1684" actId="1076"/>
          <ac:spMkLst>
            <pc:docMk/>
            <pc:sldMk cId="1165439717" sldId="354"/>
            <ac:spMk id="6" creationId="{ACC6F495-93E8-6604-4456-F68DCB24A2F4}"/>
          </ac:spMkLst>
        </pc:spChg>
        <pc:spChg chg="add del mod">
          <ac:chgData name="用 共" userId="674416862f0b68f3" providerId="LiveId" clId="{9F164BA5-2C6E-4E0E-B8CB-B8589EA3CDA2}" dt="2022-10-26T19:17:07.206" v="1686" actId="478"/>
          <ac:spMkLst>
            <pc:docMk/>
            <pc:sldMk cId="1165439717" sldId="354"/>
            <ac:spMk id="7" creationId="{84CC2388-C190-2DAD-BAAC-7AD15523729F}"/>
          </ac:spMkLst>
        </pc:spChg>
        <pc:spChg chg="add del mod">
          <ac:chgData name="用 共" userId="674416862f0b68f3" providerId="LiveId" clId="{9F164BA5-2C6E-4E0E-B8CB-B8589EA3CDA2}" dt="2022-10-26T19:18:48.461" v="1701" actId="478"/>
          <ac:spMkLst>
            <pc:docMk/>
            <pc:sldMk cId="1165439717" sldId="354"/>
            <ac:spMk id="10" creationId="{DFB816DD-4BE1-C639-5388-24A792006A4E}"/>
          </ac:spMkLst>
        </pc:spChg>
        <pc:spChg chg="add del mod">
          <ac:chgData name="用 共" userId="674416862f0b68f3" providerId="LiveId" clId="{9F164BA5-2C6E-4E0E-B8CB-B8589EA3CDA2}" dt="2022-10-26T19:20:06.488" v="1765" actId="478"/>
          <ac:spMkLst>
            <pc:docMk/>
            <pc:sldMk cId="1165439717" sldId="354"/>
            <ac:spMk id="12" creationId="{A87ECEFB-3C0F-4E6B-CD22-D5278F1A223C}"/>
          </ac:spMkLst>
        </pc:spChg>
        <pc:spChg chg="add del mod">
          <ac:chgData name="用 共" userId="674416862f0b68f3" providerId="LiveId" clId="{9F164BA5-2C6E-4E0E-B8CB-B8589EA3CDA2}" dt="2022-10-26T19:20:04.509" v="1764"/>
          <ac:spMkLst>
            <pc:docMk/>
            <pc:sldMk cId="1165439717" sldId="354"/>
            <ac:spMk id="13" creationId="{FF5E0D11-A88E-D294-7531-CEC8510C241D}"/>
          </ac:spMkLst>
        </pc:spChg>
        <pc:spChg chg="add mod ord">
          <ac:chgData name="用 共" userId="674416862f0b68f3" providerId="LiveId" clId="{9F164BA5-2C6E-4E0E-B8CB-B8589EA3CDA2}" dt="2022-10-26T19:27:22.483" v="1841" actId="20577"/>
          <ac:spMkLst>
            <pc:docMk/>
            <pc:sldMk cId="1165439717" sldId="354"/>
            <ac:spMk id="14" creationId="{D9F3FC7A-E520-64D6-B3E1-22DEF6FCA2B5}"/>
          </ac:spMkLst>
        </pc:spChg>
        <pc:cxnChg chg="add mod">
          <ac:chgData name="用 共" userId="674416862f0b68f3" providerId="LiveId" clId="{9F164BA5-2C6E-4E0E-B8CB-B8589EA3CDA2}" dt="2022-10-26T19:20:17.697" v="1768" actId="14100"/>
          <ac:cxnSpMkLst>
            <pc:docMk/>
            <pc:sldMk cId="1165439717" sldId="354"/>
            <ac:cxnSpMk id="9" creationId="{47774871-5EB4-DA9B-4BFF-92B3E93DEAFA}"/>
          </ac:cxnSpMkLst>
        </pc:cxnChg>
        <pc:cxnChg chg="add mod">
          <ac:chgData name="用 共" userId="674416862f0b68f3" providerId="LiveId" clId="{9F164BA5-2C6E-4E0E-B8CB-B8589EA3CDA2}" dt="2022-10-26T19:22:21.245" v="1805" actId="14100"/>
          <ac:cxnSpMkLst>
            <pc:docMk/>
            <pc:sldMk cId="1165439717" sldId="354"/>
            <ac:cxnSpMk id="16" creationId="{607D4738-FEE2-4AED-C57A-2C7299BE390C}"/>
          </ac:cxnSpMkLst>
        </pc:cxnChg>
        <pc:cxnChg chg="add del mod">
          <ac:chgData name="用 共" userId="674416862f0b68f3" providerId="LiveId" clId="{9F164BA5-2C6E-4E0E-B8CB-B8589EA3CDA2}" dt="2022-10-26T19:21:38.938" v="1796" actId="478"/>
          <ac:cxnSpMkLst>
            <pc:docMk/>
            <pc:sldMk cId="1165439717" sldId="354"/>
            <ac:cxnSpMk id="41" creationId="{AE9209C3-6214-4CCA-163D-69EA76ED6A3B}"/>
          </ac:cxnSpMkLst>
        </pc:cxnChg>
        <pc:cxnChg chg="add del">
          <ac:chgData name="用 共" userId="674416862f0b68f3" providerId="LiveId" clId="{9F164BA5-2C6E-4E0E-B8CB-B8589EA3CDA2}" dt="2022-10-26T19:21:52.907" v="1798" actId="478"/>
          <ac:cxnSpMkLst>
            <pc:docMk/>
            <pc:sldMk cId="1165439717" sldId="354"/>
            <ac:cxnSpMk id="43" creationId="{A283D00E-267A-25D6-665C-CA7884B50FBA}"/>
          </ac:cxnSpMkLst>
        </pc:cxnChg>
        <pc:cxnChg chg="add mod">
          <ac:chgData name="用 共" userId="674416862f0b68f3" providerId="LiveId" clId="{9F164BA5-2C6E-4E0E-B8CB-B8589EA3CDA2}" dt="2022-10-26T19:22:47.123" v="1813" actId="1076"/>
          <ac:cxnSpMkLst>
            <pc:docMk/>
            <pc:sldMk cId="1165439717" sldId="354"/>
            <ac:cxnSpMk id="45" creationId="{44CF9505-F55D-4259-340C-D8E3F7AE6D05}"/>
          </ac:cxnSpMkLst>
        </pc:cxn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871353809" sldId="354"/>
        </pc:sldMkLst>
      </pc:sldChg>
      <pc:sldChg chg="modSp add modTransition">
        <pc:chgData name="用 共" userId="674416862f0b68f3" providerId="LiveId" clId="{9F164BA5-2C6E-4E0E-B8CB-B8589EA3CDA2}" dt="2022-10-27T15:12:15.184" v="2103"/>
        <pc:sldMkLst>
          <pc:docMk/>
          <pc:sldMk cId="775564962" sldId="355"/>
        </pc:sldMkLst>
        <pc:spChg chg="mod">
          <ac:chgData name="用 共" userId="674416862f0b68f3" providerId="LiveId" clId="{9F164BA5-2C6E-4E0E-B8CB-B8589EA3CDA2}" dt="2022-10-26T19:23:41.615" v="1817" actId="20577"/>
          <ac:spMkLst>
            <pc:docMk/>
            <pc:sldMk cId="775564962" sldId="355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7:24.242" v="1842" actId="20577"/>
          <ac:spMkLst>
            <pc:docMk/>
            <pc:sldMk cId="775564962" sldId="355"/>
            <ac:spMk id="14" creationId="{D9F3FC7A-E520-64D6-B3E1-22DEF6FCA2B5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637710375" sldId="355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019869873" sldId="356"/>
        </pc:sldMkLst>
      </pc:sldChg>
      <pc:sldChg chg="addSp delSp modSp add mod modTransition delAnim modAnim">
        <pc:chgData name="用 共" userId="674416862f0b68f3" providerId="LiveId" clId="{9F164BA5-2C6E-4E0E-B8CB-B8589EA3CDA2}" dt="2022-10-27T15:12:15.184" v="2103"/>
        <pc:sldMkLst>
          <pc:docMk/>
          <pc:sldMk cId="2199654352" sldId="356"/>
        </pc:sldMkLst>
        <pc:spChg chg="mod">
          <ac:chgData name="用 共" userId="674416862f0b68f3" providerId="LiveId" clId="{9F164BA5-2C6E-4E0E-B8CB-B8589EA3CDA2}" dt="2022-10-26T19:23:53.872" v="1819" actId="20577"/>
          <ac:spMkLst>
            <pc:docMk/>
            <pc:sldMk cId="2199654352" sldId="356"/>
            <ac:spMk id="5" creationId="{37C30383-33F9-5E32-AA1D-CDEF794B2504}"/>
          </ac:spMkLst>
        </pc:spChg>
        <pc:spChg chg="mod">
          <ac:chgData name="用 共" userId="674416862f0b68f3" providerId="LiveId" clId="{9F164BA5-2C6E-4E0E-B8CB-B8589EA3CDA2}" dt="2022-10-26T19:24:09.710" v="1830" actId="14100"/>
          <ac:spMkLst>
            <pc:docMk/>
            <pc:sldMk cId="2199654352" sldId="356"/>
            <ac:spMk id="6" creationId="{ACC6F495-93E8-6604-4456-F68DCB24A2F4}"/>
          </ac:spMkLst>
        </pc:spChg>
        <pc:spChg chg="add mod">
          <ac:chgData name="用 共" userId="674416862f0b68f3" providerId="LiveId" clId="{9F164BA5-2C6E-4E0E-B8CB-B8589EA3CDA2}" dt="2022-10-26T19:29:38.636" v="1885" actId="1076"/>
          <ac:spMkLst>
            <pc:docMk/>
            <pc:sldMk cId="2199654352" sldId="356"/>
            <ac:spMk id="8" creationId="{5122D8BB-C88F-831B-5B86-0206569519C4}"/>
          </ac:spMkLst>
        </pc:spChg>
        <pc:spChg chg="mod">
          <ac:chgData name="用 共" userId="674416862f0b68f3" providerId="LiveId" clId="{9F164BA5-2C6E-4E0E-B8CB-B8589EA3CDA2}" dt="2022-10-26T19:27:27.844" v="1843" actId="20577"/>
          <ac:spMkLst>
            <pc:docMk/>
            <pc:sldMk cId="2199654352" sldId="356"/>
            <ac:spMk id="14" creationId="{D9F3FC7A-E520-64D6-B3E1-22DEF6FCA2B5}"/>
          </ac:spMkLst>
        </pc:spChg>
        <pc:cxnChg chg="mod">
          <ac:chgData name="用 共" userId="674416862f0b68f3" providerId="LiveId" clId="{9F164BA5-2C6E-4E0E-B8CB-B8589EA3CDA2}" dt="2022-10-26T19:24:13.526" v="1831" actId="14100"/>
          <ac:cxnSpMkLst>
            <pc:docMk/>
            <pc:sldMk cId="2199654352" sldId="356"/>
            <ac:cxnSpMk id="9" creationId="{47774871-5EB4-DA9B-4BFF-92B3E93DEAFA}"/>
          </ac:cxnSpMkLst>
        </pc:cxnChg>
        <pc:cxnChg chg="del">
          <ac:chgData name="用 共" userId="674416862f0b68f3" providerId="LiveId" clId="{9F164BA5-2C6E-4E0E-B8CB-B8589EA3CDA2}" dt="2022-10-26T19:24:15.681" v="1833" actId="478"/>
          <ac:cxnSpMkLst>
            <pc:docMk/>
            <pc:sldMk cId="2199654352" sldId="356"/>
            <ac:cxnSpMk id="16" creationId="{607D4738-FEE2-4AED-C57A-2C7299BE390C}"/>
          </ac:cxnSpMkLst>
        </pc:cxnChg>
        <pc:cxnChg chg="del">
          <ac:chgData name="用 共" userId="674416862f0b68f3" providerId="LiveId" clId="{9F164BA5-2C6E-4E0E-B8CB-B8589EA3CDA2}" dt="2022-10-26T19:24:14.922" v="1832" actId="478"/>
          <ac:cxnSpMkLst>
            <pc:docMk/>
            <pc:sldMk cId="2199654352" sldId="356"/>
            <ac:cxnSpMk id="45" creationId="{44CF9505-F55D-4259-340C-D8E3F7AE6D05}"/>
          </ac:cxnSpMkLst>
        </pc:cxnChg>
      </pc:sldChg>
      <pc:sldChg chg="addSp delSp modSp add mod ord modTransition delAnim modAnim">
        <pc:chgData name="用 共" userId="674416862f0b68f3" providerId="LiveId" clId="{9F164BA5-2C6E-4E0E-B8CB-B8589EA3CDA2}" dt="2022-10-27T15:12:15.184" v="2103"/>
        <pc:sldMkLst>
          <pc:docMk/>
          <pc:sldMk cId="551791889" sldId="357"/>
        </pc:sldMkLst>
        <pc:spChg chg="add mod">
          <ac:chgData name="用 共" userId="674416862f0b68f3" providerId="LiveId" clId="{9F164BA5-2C6E-4E0E-B8CB-B8589EA3CDA2}" dt="2022-10-27T15:06:22.411" v="1986" actId="1076"/>
          <ac:spMkLst>
            <pc:docMk/>
            <pc:sldMk cId="551791889" sldId="35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6T19:29:05.735" v="1859" actId="478"/>
          <ac:spMkLst>
            <pc:docMk/>
            <pc:sldMk cId="551791889" sldId="357"/>
            <ac:spMk id="5" creationId="{10D0DE06-9F45-0A3A-FAEC-48F3DCC40A46}"/>
          </ac:spMkLst>
        </pc:spChg>
        <pc:spChg chg="add del mod">
          <ac:chgData name="用 共" userId="674416862f0b68f3" providerId="LiveId" clId="{9F164BA5-2C6E-4E0E-B8CB-B8589EA3CDA2}" dt="2022-10-27T15:08:22.451" v="2039" actId="478"/>
          <ac:spMkLst>
            <pc:docMk/>
            <pc:sldMk cId="551791889" sldId="357"/>
            <ac:spMk id="5" creationId="{A8150D45-D0B4-1008-D9A8-4F9349D3CDD1}"/>
          </ac:spMkLst>
        </pc:spChg>
        <pc:spChg chg="add mod">
          <ac:chgData name="用 共" userId="674416862f0b68f3" providerId="LiveId" clId="{9F164BA5-2C6E-4E0E-B8CB-B8589EA3CDA2}" dt="2022-10-27T15:08:22.686" v="2040"/>
          <ac:spMkLst>
            <pc:docMk/>
            <pc:sldMk cId="551791889" sldId="357"/>
            <ac:spMk id="6" creationId="{DEE945AF-516B-BDA1-E146-A8760B759720}"/>
          </ac:spMkLst>
        </pc:spChg>
        <pc:spChg chg="mod">
          <ac:chgData name="用 共" userId="674416862f0b68f3" providerId="LiveId" clId="{9F164BA5-2C6E-4E0E-B8CB-B8589EA3CDA2}" dt="2022-10-27T15:04:52.011" v="1964" actId="6549"/>
          <ac:spMkLst>
            <pc:docMk/>
            <pc:sldMk cId="551791889" sldId="357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841377558" sldId="357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09340337" sldId="358"/>
        </pc:sldMkLst>
      </pc:sldChg>
      <pc:sldChg chg="addSp modSp add mod modTransition modAnim">
        <pc:chgData name="用 共" userId="674416862f0b68f3" providerId="LiveId" clId="{9F164BA5-2C6E-4E0E-B8CB-B8589EA3CDA2}" dt="2022-10-27T15:12:15.184" v="2103"/>
        <pc:sldMkLst>
          <pc:docMk/>
          <pc:sldMk cId="3744015152" sldId="358"/>
        </pc:sldMkLst>
        <pc:picChg chg="add mod">
          <ac:chgData name="用 共" userId="674416862f0b68f3" providerId="LiveId" clId="{9F164BA5-2C6E-4E0E-B8CB-B8589EA3CDA2}" dt="2022-10-26T19:31:09.203" v="1896" actId="1076"/>
          <ac:picMkLst>
            <pc:docMk/>
            <pc:sldMk cId="3744015152" sldId="358"/>
            <ac:picMk id="5" creationId="{54ACBBB7-D7C3-91EA-0618-56A5F071BCD5}"/>
          </ac:picMkLst>
        </pc:picChg>
      </pc:sldChg>
      <pc:sldChg chg="add del modAnim">
        <pc:chgData name="用 共" userId="674416862f0b68f3" providerId="LiveId" clId="{9F164BA5-2C6E-4E0E-B8CB-B8589EA3CDA2}" dt="2022-10-27T15:05:48.879" v="1976"/>
        <pc:sldMkLst>
          <pc:docMk/>
          <pc:sldMk cId="323486995" sldId="35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909936074" sldId="359"/>
        </pc:sldMkLst>
      </pc:sldChg>
      <pc:sldChg chg="addSp modSp add mod modTransition modAnim modShow">
        <pc:chgData name="用 共" userId="674416862f0b68f3" providerId="LiveId" clId="{9F164BA5-2C6E-4E0E-B8CB-B8589EA3CDA2}" dt="2022-10-27T15:20:05.346" v="2284" actId="729"/>
        <pc:sldMkLst>
          <pc:docMk/>
          <pc:sldMk cId="3906784330" sldId="359"/>
        </pc:sldMkLst>
        <pc:spChg chg="add mod">
          <ac:chgData name="用 共" userId="674416862f0b68f3" providerId="LiveId" clId="{9F164BA5-2C6E-4E0E-B8CB-B8589EA3CDA2}" dt="2022-10-27T15:07:34.608" v="2018" actId="14100"/>
          <ac:spMkLst>
            <pc:docMk/>
            <pc:sldMk cId="3906784330" sldId="359"/>
            <ac:spMk id="5" creationId="{B85F2456-E51B-097C-BFD4-55CC97DE8AE2}"/>
          </ac:spMkLst>
        </pc:spChg>
        <pc:spChg chg="add mod">
          <ac:chgData name="用 共" userId="674416862f0b68f3" providerId="LiveId" clId="{9F164BA5-2C6E-4E0E-B8CB-B8589EA3CDA2}" dt="2022-10-27T15:08:19.008" v="2038" actId="1076"/>
          <ac:spMkLst>
            <pc:docMk/>
            <pc:sldMk cId="3906784330" sldId="359"/>
            <ac:spMk id="6" creationId="{7FC67F7E-4133-85C9-7977-A3AEDB15C944}"/>
          </ac:spMkLst>
        </pc:spChg>
        <pc:spChg chg="mod">
          <ac:chgData name="用 共" userId="674416862f0b68f3" providerId="LiveId" clId="{9F164BA5-2C6E-4E0E-B8CB-B8589EA3CDA2}" dt="2022-10-27T15:06:42.957" v="1988" actId="13926"/>
          <ac:spMkLst>
            <pc:docMk/>
            <pc:sldMk cId="3906784330" sldId="359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715158938" sldId="360"/>
        </pc:sldMkLst>
        <pc:spChg chg="mod">
          <ac:chgData name="用 共" userId="674416862f0b68f3" providerId="LiveId" clId="{9F164BA5-2C6E-4E0E-B8CB-B8589EA3CDA2}" dt="2022-10-27T15:08:59.591" v="2058" actId="20577"/>
          <ac:spMkLst>
            <pc:docMk/>
            <pc:sldMk cId="3715158938" sldId="360"/>
            <ac:spMk id="4" creationId="{C1DFDC69-BC37-FBA6-92E3-A8F8F6D9872F}"/>
          </ac:spMkLst>
        </pc:spChg>
        <pc:spChg chg="add mod">
          <ac:chgData name="用 共" userId="674416862f0b68f3" providerId="LiveId" clId="{9F164BA5-2C6E-4E0E-B8CB-B8589EA3CDA2}" dt="2022-10-27T15:08:54.505" v="2054" actId="14100"/>
          <ac:spMkLst>
            <pc:docMk/>
            <pc:sldMk cId="3715158938" sldId="360"/>
            <ac:spMk id="7" creationId="{8AD48B1B-B44A-C07D-DA71-B29C32CA1250}"/>
          </ac:spMkLst>
        </pc:spChg>
        <pc:spChg chg="mod">
          <ac:chgData name="用 共" userId="674416862f0b68f3" providerId="LiveId" clId="{9F164BA5-2C6E-4E0E-B8CB-B8589EA3CDA2}" dt="2022-10-27T15:08:43.054" v="2043" actId="13926"/>
          <ac:spMkLst>
            <pc:docMk/>
            <pc:sldMk cId="3715158938" sldId="360"/>
            <ac:spMk id="9" creationId="{C6401F2D-3CB5-3E47-36F8-661D4672A0FE}"/>
          </ac:spMkLst>
        </pc:spChg>
      </pc:sldChg>
      <pc:sldChg chg="addSp 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2493627072" sldId="361"/>
        </pc:sldMkLst>
        <pc:spChg chg="mod">
          <ac:chgData name="用 共" userId="674416862f0b68f3" providerId="LiveId" clId="{9F164BA5-2C6E-4E0E-B8CB-B8589EA3CDA2}" dt="2022-10-27T15:09:43.610" v="2084" actId="20577"/>
          <ac:spMkLst>
            <pc:docMk/>
            <pc:sldMk cId="2493627072" sldId="361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09:41.943" v="2083" actId="14100"/>
          <ac:spMkLst>
            <pc:docMk/>
            <pc:sldMk cId="2493627072" sldId="361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09:18.748" v="2061" actId="13926"/>
          <ac:spMkLst>
            <pc:docMk/>
            <pc:sldMk cId="2493627072" sldId="361"/>
            <ac:spMk id="9" creationId="{C6401F2D-3CB5-3E47-36F8-661D4672A0FE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847562119" sldId="361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319098636" sldId="362"/>
        </pc:sldMkLst>
        <pc:spChg chg="mod">
          <ac:chgData name="用 共" userId="674416862f0b68f3" providerId="LiveId" clId="{9F164BA5-2C6E-4E0E-B8CB-B8589EA3CDA2}" dt="2022-10-27T15:10:29.267" v="2092" actId="20577"/>
          <ac:spMkLst>
            <pc:docMk/>
            <pc:sldMk cId="319098636" sldId="36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23.548" v="2086" actId="20577"/>
          <ac:spMkLst>
            <pc:docMk/>
            <pc:sldMk cId="319098636" sldId="36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850499327" sldId="362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17842842" sldId="363"/>
        </pc:sldMkLst>
        <pc:spChg chg="mod">
          <ac:chgData name="用 共" userId="674416862f0b68f3" providerId="LiveId" clId="{9F164BA5-2C6E-4E0E-B8CB-B8589EA3CDA2}" dt="2022-10-27T15:10:38.456" v="2095" actId="20577"/>
          <ac:spMkLst>
            <pc:docMk/>
            <pc:sldMk cId="117842842" sldId="36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35.299" v="2093" actId="20577"/>
          <ac:spMkLst>
            <pc:docMk/>
            <pc:sldMk cId="117842842" sldId="363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949986595" sldId="363"/>
        </pc:sldMkLst>
      </pc:sldChg>
      <pc:sldChg chg="modSp add mod modTransition modShow">
        <pc:chgData name="用 共" userId="674416862f0b68f3" providerId="LiveId" clId="{9F164BA5-2C6E-4E0E-B8CB-B8589EA3CDA2}" dt="2022-10-27T15:20:05.346" v="2284" actId="729"/>
        <pc:sldMkLst>
          <pc:docMk/>
          <pc:sldMk cId="1563042185" sldId="364"/>
        </pc:sldMkLst>
        <pc:spChg chg="mod">
          <ac:chgData name="用 共" userId="674416862f0b68f3" providerId="LiveId" clId="{9F164BA5-2C6E-4E0E-B8CB-B8589EA3CDA2}" dt="2022-10-27T15:10:43.134" v="2097" actId="20577"/>
          <ac:spMkLst>
            <pc:docMk/>
            <pc:sldMk cId="1563042185" sldId="36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0:45.119" v="2098" actId="20577"/>
          <ac:spMkLst>
            <pc:docMk/>
            <pc:sldMk cId="1563042185" sldId="364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683704783" sldId="364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64972900" sldId="365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081257313" sldId="365"/>
        </pc:sldMkLst>
        <pc:spChg chg="mod">
          <ac:chgData name="用 共" userId="674416862f0b68f3" providerId="LiveId" clId="{9F164BA5-2C6E-4E0E-B8CB-B8589EA3CDA2}" dt="2022-10-27T15:12:44.806" v="2110" actId="20577"/>
          <ac:spMkLst>
            <pc:docMk/>
            <pc:sldMk cId="3081257313" sldId="36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2.951" v="2108" actId="20577"/>
          <ac:spMkLst>
            <pc:docMk/>
            <pc:sldMk cId="3081257313" sldId="36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809434379" sldId="366"/>
        </pc:sldMkLst>
        <pc:spChg chg="mod">
          <ac:chgData name="用 共" userId="674416862f0b68f3" providerId="LiveId" clId="{9F164BA5-2C6E-4E0E-B8CB-B8589EA3CDA2}" dt="2022-10-27T15:12:49.961" v="2114" actId="20577"/>
          <ac:spMkLst>
            <pc:docMk/>
            <pc:sldMk cId="809434379" sldId="36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2:48.090" v="2112" actId="20577"/>
          <ac:spMkLst>
            <pc:docMk/>
            <pc:sldMk cId="809434379" sldId="366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87764975" sldId="366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1022701913" sldId="367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70173384" sldId="367"/>
        </pc:sldMkLst>
        <pc:spChg chg="mod">
          <ac:chgData name="用 共" userId="674416862f0b68f3" providerId="LiveId" clId="{9F164BA5-2C6E-4E0E-B8CB-B8589EA3CDA2}" dt="2022-10-27T15:12:53.990" v="2116" actId="20577"/>
          <ac:spMkLst>
            <pc:docMk/>
            <pc:sldMk cId="2270173384" sldId="36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0.262" v="2118" actId="20577"/>
          <ac:spMkLst>
            <pc:docMk/>
            <pc:sldMk cId="2270173384" sldId="367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905308100" sldId="368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82055793" sldId="368"/>
        </pc:sldMkLst>
        <pc:spChg chg="mod">
          <ac:chgData name="用 共" userId="674416862f0b68f3" providerId="LiveId" clId="{9F164BA5-2C6E-4E0E-B8CB-B8589EA3CDA2}" dt="2022-10-27T15:13:12.413" v="2125" actId="20577"/>
          <ac:spMkLst>
            <pc:docMk/>
            <pc:sldMk cId="3982055793" sldId="36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08.740" v="2123" actId="20577"/>
          <ac:spMkLst>
            <pc:docMk/>
            <pc:sldMk cId="3982055793" sldId="36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51687085" sldId="369"/>
        </pc:sldMkLst>
        <pc:spChg chg="mod">
          <ac:chgData name="用 共" userId="674416862f0b68f3" providerId="LiveId" clId="{9F164BA5-2C6E-4E0E-B8CB-B8589EA3CDA2}" dt="2022-10-27T15:13:17.562" v="2129" actId="20577"/>
          <ac:spMkLst>
            <pc:docMk/>
            <pc:sldMk cId="2451687085" sldId="36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15.522" v="2127" actId="20577"/>
          <ac:spMkLst>
            <pc:docMk/>
            <pc:sldMk cId="2451687085" sldId="369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382294945" sldId="369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324686422" sldId="370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824080301" sldId="370"/>
        </pc:sldMkLst>
        <pc:spChg chg="mod">
          <ac:chgData name="用 共" userId="674416862f0b68f3" providerId="LiveId" clId="{9F164BA5-2C6E-4E0E-B8CB-B8589EA3CDA2}" dt="2022-10-27T15:13:24.689" v="2131" actId="20577"/>
          <ac:spMkLst>
            <pc:docMk/>
            <pc:sldMk cId="1824080301" sldId="37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26.756" v="2133" actId="20577"/>
          <ac:spMkLst>
            <pc:docMk/>
            <pc:sldMk cId="1824080301" sldId="37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201988018" sldId="371"/>
        </pc:sldMkLst>
        <pc:spChg chg="mod">
          <ac:chgData name="用 共" userId="674416862f0b68f3" providerId="LiveId" clId="{9F164BA5-2C6E-4E0E-B8CB-B8589EA3CDA2}" dt="2022-10-27T15:13:41.618" v="2138" actId="20577"/>
          <ac:spMkLst>
            <pc:docMk/>
            <pc:sldMk cId="2201988018" sldId="37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39.498" v="2136" actId="20577"/>
          <ac:spMkLst>
            <pc:docMk/>
            <pc:sldMk cId="2201988018" sldId="371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317782556" sldId="371"/>
        </pc:sldMkLst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2977565056" sldId="372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207429075" sldId="372"/>
        </pc:sldMkLst>
        <pc:spChg chg="mod">
          <ac:chgData name="用 共" userId="674416862f0b68f3" providerId="LiveId" clId="{9F164BA5-2C6E-4E0E-B8CB-B8589EA3CDA2}" dt="2022-10-27T15:13:48.676" v="2142" actId="20577"/>
          <ac:spMkLst>
            <pc:docMk/>
            <pc:sldMk cId="3207429075" sldId="37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45.938" v="2140" actId="20577"/>
          <ac:spMkLst>
            <pc:docMk/>
            <pc:sldMk cId="3207429075" sldId="372"/>
            <ac:spMk id="6" creationId="{7FC67F7E-4133-85C9-7977-A3AEDB15C944}"/>
          </ac:spMkLst>
        </pc:spChg>
      </pc:sldChg>
      <pc:sldChg chg="del">
        <pc:chgData name="用 共" userId="674416862f0b68f3" providerId="LiveId" clId="{9F164BA5-2C6E-4E0E-B8CB-B8589EA3CDA2}" dt="2022-10-26T17:37:04.149" v="13" actId="47"/>
        <pc:sldMkLst>
          <pc:docMk/>
          <pc:sldMk cId="611065151" sldId="373"/>
        </pc:sldMkLst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76956528" sldId="373"/>
        </pc:sldMkLst>
        <pc:spChg chg="mod">
          <ac:chgData name="用 共" userId="674416862f0b68f3" providerId="LiveId" clId="{9F164BA5-2C6E-4E0E-B8CB-B8589EA3CDA2}" dt="2022-10-27T15:13:54.516" v="2146" actId="20577"/>
          <ac:spMkLst>
            <pc:docMk/>
            <pc:sldMk cId="2676956528" sldId="37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2.575" v="2144" actId="20577"/>
          <ac:spMkLst>
            <pc:docMk/>
            <pc:sldMk cId="2676956528" sldId="37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668974068" sldId="374"/>
        </pc:sldMkLst>
        <pc:spChg chg="mod">
          <ac:chgData name="用 共" userId="674416862f0b68f3" providerId="LiveId" clId="{9F164BA5-2C6E-4E0E-B8CB-B8589EA3CDA2}" dt="2022-10-27T15:14:01.643" v="2151" actId="20577"/>
          <ac:spMkLst>
            <pc:docMk/>
            <pc:sldMk cId="2668974068" sldId="37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3:58.872" v="2149" actId="20577"/>
          <ac:spMkLst>
            <pc:docMk/>
            <pc:sldMk cId="2668974068" sldId="37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141744029" sldId="375"/>
        </pc:sldMkLst>
        <pc:spChg chg="mod">
          <ac:chgData name="用 共" userId="674416862f0b68f3" providerId="LiveId" clId="{9F164BA5-2C6E-4E0E-B8CB-B8589EA3CDA2}" dt="2022-10-27T15:14:09.243" v="2155" actId="20577"/>
          <ac:spMkLst>
            <pc:docMk/>
            <pc:sldMk cId="2141744029" sldId="37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06.629" v="2153" actId="20577"/>
          <ac:spMkLst>
            <pc:docMk/>
            <pc:sldMk cId="2141744029" sldId="375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932928685" sldId="376"/>
        </pc:sldMkLst>
        <pc:spChg chg="mod">
          <ac:chgData name="用 共" userId="674416862f0b68f3" providerId="LiveId" clId="{9F164BA5-2C6E-4E0E-B8CB-B8589EA3CDA2}" dt="2022-10-27T15:14:23.125" v="2163" actId="20577"/>
          <ac:spMkLst>
            <pc:docMk/>
            <pc:sldMk cId="3932928685" sldId="376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4:14.965" v="2157" actId="20577"/>
          <ac:spMkLst>
            <pc:docMk/>
            <pc:sldMk cId="3932928685" sldId="376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469500793" sldId="377"/>
        </pc:sldMkLst>
        <pc:spChg chg="mod">
          <ac:chgData name="用 共" userId="674416862f0b68f3" providerId="LiveId" clId="{9F164BA5-2C6E-4E0E-B8CB-B8589EA3CDA2}" dt="2022-10-27T15:15:09.645" v="2168" actId="20577"/>
          <ac:spMkLst>
            <pc:docMk/>
            <pc:sldMk cId="2469500793" sldId="377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07.610" v="2166" actId="20577"/>
          <ac:spMkLst>
            <pc:docMk/>
            <pc:sldMk cId="2469500793" sldId="377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126688808" sldId="378"/>
        </pc:sldMkLst>
        <pc:spChg chg="mod">
          <ac:chgData name="用 共" userId="674416862f0b68f3" providerId="LiveId" clId="{9F164BA5-2C6E-4E0E-B8CB-B8589EA3CDA2}" dt="2022-10-27T15:15:14.948" v="2172" actId="20577"/>
          <ac:spMkLst>
            <pc:docMk/>
            <pc:sldMk cId="3126688808" sldId="37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13.183" v="2170" actId="20577"/>
          <ac:spMkLst>
            <pc:docMk/>
            <pc:sldMk cId="3126688808" sldId="378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3464850738" sldId="379"/>
        </pc:sldMkLst>
        <pc:spChg chg="mod">
          <ac:chgData name="用 共" userId="674416862f0b68f3" providerId="LiveId" clId="{9F164BA5-2C6E-4E0E-B8CB-B8589EA3CDA2}" dt="2022-10-27T15:15:17.805" v="2174" actId="20577"/>
          <ac:spMkLst>
            <pc:docMk/>
            <pc:sldMk cId="3464850738" sldId="379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0.108" v="2176" actId="20577"/>
          <ac:spMkLst>
            <pc:docMk/>
            <pc:sldMk cId="3464850738" sldId="379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072779876" sldId="380"/>
        </pc:sldMkLst>
        <pc:spChg chg="mod">
          <ac:chgData name="用 共" userId="674416862f0b68f3" providerId="LiveId" clId="{9F164BA5-2C6E-4E0E-B8CB-B8589EA3CDA2}" dt="2022-10-27T15:15:26.262" v="2181" actId="20577"/>
          <ac:spMkLst>
            <pc:docMk/>
            <pc:sldMk cId="1072779876" sldId="380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23.994" v="2179" actId="20577"/>
          <ac:spMkLst>
            <pc:docMk/>
            <pc:sldMk cId="1072779876" sldId="380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294520450" sldId="381"/>
        </pc:sldMkLst>
        <pc:spChg chg="mod">
          <ac:chgData name="用 共" userId="674416862f0b68f3" providerId="LiveId" clId="{9F164BA5-2C6E-4E0E-B8CB-B8589EA3CDA2}" dt="2022-10-27T15:15:33.089" v="2185" actId="20577"/>
          <ac:spMkLst>
            <pc:docMk/>
            <pc:sldMk cId="4294520450" sldId="381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1.520" v="2183" actId="20577"/>
          <ac:spMkLst>
            <pc:docMk/>
            <pc:sldMk cId="4294520450" sldId="381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2576219155" sldId="382"/>
        </pc:sldMkLst>
        <pc:spChg chg="mod">
          <ac:chgData name="用 共" userId="674416862f0b68f3" providerId="LiveId" clId="{9F164BA5-2C6E-4E0E-B8CB-B8589EA3CDA2}" dt="2022-10-27T15:15:38.726" v="2189" actId="20577"/>
          <ac:spMkLst>
            <pc:docMk/>
            <pc:sldMk cId="2576219155" sldId="382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36.974" v="2187" actId="20577"/>
          <ac:spMkLst>
            <pc:docMk/>
            <pc:sldMk cId="2576219155" sldId="382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03841099" sldId="383"/>
        </pc:sldMkLst>
        <pc:spChg chg="mod">
          <ac:chgData name="用 共" userId="674416862f0b68f3" providerId="LiveId" clId="{9F164BA5-2C6E-4E0E-B8CB-B8589EA3CDA2}" dt="2022-10-27T15:15:53.837" v="2198" actId="20577"/>
          <ac:spMkLst>
            <pc:docMk/>
            <pc:sldMk cId="4003841099" sldId="383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2.145" v="2196" actId="20577"/>
          <ac:spMkLst>
            <pc:docMk/>
            <pc:sldMk cId="4003841099" sldId="383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1180278556" sldId="384"/>
        </pc:sldMkLst>
        <pc:spChg chg="mod">
          <ac:chgData name="用 共" userId="674416862f0b68f3" providerId="LiveId" clId="{9F164BA5-2C6E-4E0E-B8CB-B8589EA3CDA2}" dt="2022-10-27T15:15:59.189" v="2202" actId="20577"/>
          <ac:spMkLst>
            <pc:docMk/>
            <pc:sldMk cId="1180278556" sldId="384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5:57.231" v="2200" actId="20577"/>
          <ac:spMkLst>
            <pc:docMk/>
            <pc:sldMk cId="1180278556" sldId="384"/>
            <ac:spMk id="6" creationId="{7FC67F7E-4133-85C9-7977-A3AEDB15C944}"/>
          </ac:spMkLst>
        </pc:spChg>
      </pc:sldChg>
      <pc:sldChg chg="modSp add mod modShow">
        <pc:chgData name="用 共" userId="674416862f0b68f3" providerId="LiveId" clId="{9F164BA5-2C6E-4E0E-B8CB-B8589EA3CDA2}" dt="2022-10-27T15:20:05.346" v="2284" actId="729"/>
        <pc:sldMkLst>
          <pc:docMk/>
          <pc:sldMk cId="4067958104" sldId="385"/>
        </pc:sldMkLst>
        <pc:spChg chg="mod">
          <ac:chgData name="用 共" userId="674416862f0b68f3" providerId="LiveId" clId="{9F164BA5-2C6E-4E0E-B8CB-B8589EA3CDA2}" dt="2022-10-27T15:16:10.854" v="2208" actId="20577"/>
          <ac:spMkLst>
            <pc:docMk/>
            <pc:sldMk cId="4067958104" sldId="385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04.686" v="2206" actId="14100"/>
          <ac:spMkLst>
            <pc:docMk/>
            <pc:sldMk cId="4067958104" sldId="385"/>
            <ac:spMk id="6" creationId="{7FC67F7E-4133-85C9-7977-A3AEDB15C944}"/>
          </ac:spMkLst>
        </pc:spChg>
      </pc:sldChg>
      <pc:sldChg chg="addSp delSp modSp add mod modShow">
        <pc:chgData name="用 共" userId="674416862f0b68f3" providerId="LiveId" clId="{9F164BA5-2C6E-4E0E-B8CB-B8589EA3CDA2}" dt="2022-10-27T15:20:05.346" v="2284" actId="729"/>
        <pc:sldMkLst>
          <pc:docMk/>
          <pc:sldMk cId="2149742574" sldId="386"/>
        </pc:sldMkLst>
        <pc:spChg chg="mod">
          <ac:chgData name="用 共" userId="674416862f0b68f3" providerId="LiveId" clId="{9F164BA5-2C6E-4E0E-B8CB-B8589EA3CDA2}" dt="2022-10-27T15:16:22.326" v="2213" actId="20577"/>
          <ac:spMkLst>
            <pc:docMk/>
            <pc:sldMk cId="2149742574" sldId="386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19.818" v="2210" actId="478"/>
          <ac:spMkLst>
            <pc:docMk/>
            <pc:sldMk cId="2149742574" sldId="386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0.042" v="2211"/>
          <ac:spMkLst>
            <pc:docMk/>
            <pc:sldMk cId="2149742574" sldId="386"/>
            <ac:spMk id="7" creationId="{F8FBA158-F985-22DB-4E74-00CB0DDE6361}"/>
          </ac:spMkLst>
        </pc:spChg>
      </pc:sldChg>
      <pc:sldChg chg="addSp delSp modSp add mod replId modShow">
        <pc:chgData name="用 共" userId="674416862f0b68f3" providerId="LiveId" clId="{9F164BA5-2C6E-4E0E-B8CB-B8589EA3CDA2}" dt="2022-10-27T15:20:05.346" v="2284" actId="729"/>
        <pc:sldMkLst>
          <pc:docMk/>
          <pc:sldMk cId="33439983" sldId="387"/>
        </pc:sldMkLst>
        <pc:spChg chg="mod">
          <ac:chgData name="用 共" userId="674416862f0b68f3" providerId="LiveId" clId="{9F164BA5-2C6E-4E0E-B8CB-B8589EA3CDA2}" dt="2022-10-27T15:16:30.541" v="2218" actId="20577"/>
          <ac:spMkLst>
            <pc:docMk/>
            <pc:sldMk cId="33439983" sldId="387"/>
            <ac:spMk id="4" creationId="{C1DFDC69-BC37-FBA6-92E3-A8F8F6D9872F}"/>
          </ac:spMkLst>
        </pc:spChg>
        <pc:spChg chg="del">
          <ac:chgData name="用 共" userId="674416862f0b68f3" providerId="LiveId" clId="{9F164BA5-2C6E-4E0E-B8CB-B8589EA3CDA2}" dt="2022-10-27T15:16:26.205" v="2214" actId="478"/>
          <ac:spMkLst>
            <pc:docMk/>
            <pc:sldMk cId="33439983" sldId="387"/>
            <ac:spMk id="6" creationId="{7FC67F7E-4133-85C9-7977-A3AEDB15C944}"/>
          </ac:spMkLst>
        </pc:spChg>
        <pc:spChg chg="add mod">
          <ac:chgData name="用 共" userId="674416862f0b68f3" providerId="LiveId" clId="{9F164BA5-2C6E-4E0E-B8CB-B8589EA3CDA2}" dt="2022-10-27T15:16:26.496" v="2215"/>
          <ac:spMkLst>
            <pc:docMk/>
            <pc:sldMk cId="33439983" sldId="387"/>
            <ac:spMk id="8" creationId="{97117527-4E06-37C7-435F-94A21CF01275}"/>
          </ac:spMkLst>
        </pc:spChg>
      </pc:sldChg>
      <pc:sldChg chg="modSp add mod replId modShow">
        <pc:chgData name="用 共" userId="674416862f0b68f3" providerId="LiveId" clId="{9F164BA5-2C6E-4E0E-B8CB-B8589EA3CDA2}" dt="2022-10-27T15:20:05.346" v="2284" actId="729"/>
        <pc:sldMkLst>
          <pc:docMk/>
          <pc:sldMk cId="1766074883" sldId="388"/>
        </pc:sldMkLst>
        <pc:spChg chg="mod">
          <ac:chgData name="用 共" userId="674416862f0b68f3" providerId="LiveId" clId="{9F164BA5-2C6E-4E0E-B8CB-B8589EA3CDA2}" dt="2022-10-27T15:16:43.526" v="2223" actId="20577"/>
          <ac:spMkLst>
            <pc:docMk/>
            <pc:sldMk cId="1766074883" sldId="388"/>
            <ac:spMk id="4" creationId="{C1DFDC69-BC37-FBA6-92E3-A8F8F6D9872F}"/>
          </ac:spMkLst>
        </pc:spChg>
        <pc:spChg chg="mod">
          <ac:chgData name="用 共" userId="674416862f0b68f3" providerId="LiveId" clId="{9F164BA5-2C6E-4E0E-B8CB-B8589EA3CDA2}" dt="2022-10-27T15:16:40.785" v="2220" actId="20577"/>
          <ac:spMkLst>
            <pc:docMk/>
            <pc:sldMk cId="1766074883" sldId="388"/>
            <ac:spMk id="6" creationId="{7FC67F7E-4133-85C9-7977-A3AEDB15C944}"/>
          </ac:spMkLst>
        </pc:spChg>
      </pc:sldChg>
      <pc:sldChg chg="delSp modSp add mod modShow">
        <pc:chgData name="用 共" userId="674416862f0b68f3" providerId="LiveId" clId="{9F164BA5-2C6E-4E0E-B8CB-B8589EA3CDA2}" dt="2022-10-27T15:20:05.346" v="2284" actId="729"/>
        <pc:sldMkLst>
          <pc:docMk/>
          <pc:sldMk cId="3914122495" sldId="389"/>
        </pc:sldMkLst>
        <pc:spChg chg="mod">
          <ac:chgData name="用 共" userId="674416862f0b68f3" providerId="LiveId" clId="{9F164BA5-2C6E-4E0E-B8CB-B8589EA3CDA2}" dt="2022-10-27T15:16:55.120" v="2228" actId="20577"/>
          <ac:spMkLst>
            <pc:docMk/>
            <pc:sldMk cId="3914122495" sldId="389"/>
            <ac:spMk id="5" creationId="{B85F2456-E51B-097C-BFD4-55CC97DE8AE2}"/>
          </ac:spMkLst>
        </pc:spChg>
        <pc:spChg chg="mod">
          <ac:chgData name="用 共" userId="674416862f0b68f3" providerId="LiveId" clId="{9F164BA5-2C6E-4E0E-B8CB-B8589EA3CDA2}" dt="2022-10-27T15:17:21.177" v="2256" actId="1076"/>
          <ac:spMkLst>
            <pc:docMk/>
            <pc:sldMk cId="3914122495" sldId="389"/>
            <ac:spMk id="7" creationId="{8AD48B1B-B44A-C07D-DA71-B29C32CA1250}"/>
          </ac:spMkLst>
        </pc:spChg>
        <pc:spChg chg="del">
          <ac:chgData name="用 共" userId="674416862f0b68f3" providerId="LiveId" clId="{9F164BA5-2C6E-4E0E-B8CB-B8589EA3CDA2}" dt="2022-10-27T15:17:22.776" v="2257" actId="478"/>
          <ac:spMkLst>
            <pc:docMk/>
            <pc:sldMk cId="3914122495" sldId="389"/>
            <ac:spMk id="8" creationId="{F1FBFC61-B085-F2B5-2FE4-ACA505B48E3B}"/>
          </ac:spMkLst>
        </pc:spChg>
        <pc:spChg chg="mod">
          <ac:chgData name="用 共" userId="674416862f0b68f3" providerId="LiveId" clId="{9F164BA5-2C6E-4E0E-B8CB-B8589EA3CDA2}" dt="2022-10-27T15:17:57.498" v="2259" actId="13926"/>
          <ac:spMkLst>
            <pc:docMk/>
            <pc:sldMk cId="3914122495" sldId="389"/>
            <ac:spMk id="9" creationId="{C6401F2D-3CB5-3E47-36F8-661D4672A0FE}"/>
          </ac:spMkLst>
        </pc:spChg>
      </pc:sldChg>
      <pc:sldChg chg="addSp modSp add mod modShow">
        <pc:chgData name="用 共" userId="674416862f0b68f3" providerId="LiveId" clId="{9F164BA5-2C6E-4E0E-B8CB-B8589EA3CDA2}" dt="2022-10-27T15:20:05.346" v="2284" actId="729"/>
        <pc:sldMkLst>
          <pc:docMk/>
          <pc:sldMk cId="2085333736" sldId="390"/>
        </pc:sldMkLst>
        <pc:spChg chg="add mod">
          <ac:chgData name="用 共" userId="674416862f0b68f3" providerId="LiveId" clId="{9F164BA5-2C6E-4E0E-B8CB-B8589EA3CDA2}" dt="2022-10-27T15:18:18.671" v="2280" actId="14100"/>
          <ac:spMkLst>
            <pc:docMk/>
            <pc:sldMk cId="2085333736" sldId="390"/>
            <ac:spMk id="8" creationId="{4B457282-9B2B-A9CD-040A-CB2B8915675C}"/>
          </ac:spMkLst>
        </pc:spChg>
        <pc:spChg chg="mod">
          <ac:chgData name="用 共" userId="674416862f0b68f3" providerId="LiveId" clId="{9F164BA5-2C6E-4E0E-B8CB-B8589EA3CDA2}" dt="2022-10-27T15:18:27.438" v="2282" actId="13926"/>
          <ac:spMkLst>
            <pc:docMk/>
            <pc:sldMk cId="2085333736" sldId="390"/>
            <ac:spMk id="9" creationId="{C6401F2D-3CB5-3E47-36F8-661D4672A0FE}"/>
          </ac:spMkLst>
        </pc:spChg>
      </pc:sldChg>
      <pc:sldChg chg="add ord">
        <pc:chgData name="用 共" userId="674416862f0b68f3" providerId="LiveId" clId="{9F164BA5-2C6E-4E0E-B8CB-B8589EA3CDA2}" dt="2022-10-27T17:27:26.352" v="3995"/>
        <pc:sldMkLst>
          <pc:docMk/>
          <pc:sldMk cId="1854928363" sldId="391"/>
        </pc:sldMkLst>
      </pc:sldChg>
      <pc:sldChg chg="addSp modSp new mod modAnim">
        <pc:chgData name="用 共" userId="674416862f0b68f3" providerId="LiveId" clId="{9F164BA5-2C6E-4E0E-B8CB-B8589EA3CDA2}" dt="2022-10-27T16:32:24.824" v="3119"/>
        <pc:sldMkLst>
          <pc:docMk/>
          <pc:sldMk cId="1542173634" sldId="392"/>
        </pc:sldMkLst>
        <pc:spChg chg="mod">
          <ac:chgData name="用 共" userId="674416862f0b68f3" providerId="LiveId" clId="{9F164BA5-2C6E-4E0E-B8CB-B8589EA3CDA2}" dt="2022-10-27T15:28:08.067" v="2321" actId="20577"/>
          <ac:spMkLst>
            <pc:docMk/>
            <pc:sldMk cId="1542173634" sldId="392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5:29:19.154" v="2351" actId="207"/>
          <ac:spMkLst>
            <pc:docMk/>
            <pc:sldMk cId="1542173634" sldId="392"/>
            <ac:spMk id="3" creationId="{9EDD688D-74AF-78BC-C49C-4E04EED270EE}"/>
          </ac:spMkLst>
        </pc:spChg>
        <pc:spChg chg="add mod ord">
          <ac:chgData name="用 共" userId="674416862f0b68f3" providerId="LiveId" clId="{9F164BA5-2C6E-4E0E-B8CB-B8589EA3CDA2}" dt="2022-10-27T15:28:13.173" v="2324" actId="14100"/>
          <ac:spMkLst>
            <pc:docMk/>
            <pc:sldMk cId="1542173634" sldId="392"/>
            <ac:spMk id="4" creationId="{2DC485C8-6C23-0C63-9104-9ACB8C2FB7A4}"/>
          </ac:spMkLst>
        </pc:spChg>
        <pc:spChg chg="add mod">
          <ac:chgData name="用 共" userId="674416862f0b68f3" providerId="LiveId" clId="{9F164BA5-2C6E-4E0E-B8CB-B8589EA3CDA2}" dt="2022-10-27T15:34:53.288" v="2431" actId="404"/>
          <ac:spMkLst>
            <pc:docMk/>
            <pc:sldMk cId="1542173634" sldId="392"/>
            <ac:spMk id="5" creationId="{9185DC29-F1A1-C37C-CE73-5E1AFB904C82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6" creationId="{D8B05E7D-DD04-5954-4FC5-64F990BF210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7" creationId="{A5751224-6D44-D303-D2F8-64B1B126CD93}"/>
          </ac:spMkLst>
        </pc:spChg>
        <pc:spChg chg="add mod">
          <ac:chgData name="用 共" userId="674416862f0b68f3" providerId="LiveId" clId="{9F164BA5-2C6E-4E0E-B8CB-B8589EA3CDA2}" dt="2022-10-27T15:34:23.189" v="2409"/>
          <ac:spMkLst>
            <pc:docMk/>
            <pc:sldMk cId="1542173634" sldId="392"/>
            <ac:spMk id="8" creationId="{32A03322-5F80-2918-3902-38859CB9F220}"/>
          </ac:spMkLst>
        </pc:spChg>
        <pc:spChg chg="add mod">
          <ac:chgData name="用 共" userId="674416862f0b68f3" providerId="LiveId" clId="{9F164BA5-2C6E-4E0E-B8CB-B8589EA3CDA2}" dt="2022-10-27T15:35:02.160" v="2446" actId="14100"/>
          <ac:spMkLst>
            <pc:docMk/>
            <pc:sldMk cId="1542173634" sldId="392"/>
            <ac:spMk id="15" creationId="{721A3ADD-9B64-9AFA-C262-1E47845D4757}"/>
          </ac:spMkLst>
        </pc:spChg>
        <pc:spChg chg="add mod">
          <ac:chgData name="用 共" userId="674416862f0b68f3" providerId="LiveId" clId="{9F164BA5-2C6E-4E0E-B8CB-B8589EA3CDA2}" dt="2022-10-27T16:11:38.409" v="2922" actId="14100"/>
          <ac:spMkLst>
            <pc:docMk/>
            <pc:sldMk cId="1542173634" sldId="392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20:14.810" v="2965" actId="14100"/>
          <ac:spMkLst>
            <pc:docMk/>
            <pc:sldMk cId="1542173634" sldId="392"/>
            <ac:spMk id="17" creationId="{E590BBC2-3BAD-FAE2-075D-1721C807FC34}"/>
          </ac:spMkLst>
        </pc:spChg>
        <pc:spChg chg="add mod">
          <ac:chgData name="用 共" userId="674416862f0b68f3" providerId="LiveId" clId="{9F164BA5-2C6E-4E0E-B8CB-B8589EA3CDA2}" dt="2022-10-27T16:32:04.797" v="3118" actId="1076"/>
          <ac:spMkLst>
            <pc:docMk/>
            <pc:sldMk cId="1542173634" sldId="392"/>
            <ac:spMk id="18" creationId="{AA983A60-CDCA-1CF3-C86E-DA55B34991AE}"/>
          </ac:spMkLst>
        </pc:sp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9" creationId="{1CA7316F-9F12-4ED1-F266-FBA54CB92052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0" creationId="{4F3F1A6D-E758-ACA4-FE6D-523E22CB7A2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1" creationId="{3793407F-14B7-86B4-760C-285658B340AA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2" creationId="{3EC0CC21-BF3D-09CF-7E72-B281B1BD35F0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3" creationId="{77CA2938-D603-A237-744B-998381A37BDE}"/>
          </ac:cxnSpMkLst>
        </pc:cxnChg>
        <pc:cxnChg chg="add mod">
          <ac:chgData name="用 共" userId="674416862f0b68f3" providerId="LiveId" clId="{9F164BA5-2C6E-4E0E-B8CB-B8589EA3CDA2}" dt="2022-10-27T15:34:23.189" v="2409"/>
          <ac:cxnSpMkLst>
            <pc:docMk/>
            <pc:sldMk cId="1542173634" sldId="392"/>
            <ac:cxnSpMk id="14" creationId="{62D3B7F4-B344-A078-BEC5-BA764C724EA7}"/>
          </ac:cxnSpMkLst>
        </pc:cxnChg>
      </pc:sldChg>
      <pc:sldChg chg="addSp delSp modSp add mod modAnim">
        <pc:chgData name="用 共" userId="674416862f0b68f3" providerId="LiveId" clId="{9F164BA5-2C6E-4E0E-B8CB-B8589EA3CDA2}" dt="2022-10-27T16:32:46.509" v="3121"/>
        <pc:sldMkLst>
          <pc:docMk/>
          <pc:sldMk cId="1555126554" sldId="393"/>
        </pc:sldMkLst>
        <pc:spChg chg="mod">
          <ac:chgData name="用 共" userId="674416862f0b68f3" providerId="LiveId" clId="{9F164BA5-2C6E-4E0E-B8CB-B8589EA3CDA2}" dt="2022-10-27T15:56:34.301" v="2491" actId="20577"/>
          <ac:spMkLst>
            <pc:docMk/>
            <pc:sldMk cId="1555126554" sldId="393"/>
            <ac:spMk id="2" creationId="{52677501-DDF5-88B5-B75A-C335E60B5FE8}"/>
          </ac:spMkLst>
        </pc:spChg>
        <pc:spChg chg="mod">
          <ac:chgData name="用 共" userId="674416862f0b68f3" providerId="LiveId" clId="{9F164BA5-2C6E-4E0E-B8CB-B8589EA3CDA2}" dt="2022-10-27T16:08:09.419" v="2692" actId="20577"/>
          <ac:spMkLst>
            <pc:docMk/>
            <pc:sldMk cId="1555126554" sldId="393"/>
            <ac:spMk id="3" creationId="{9EDD688D-74AF-78BC-C49C-4E04EED270EE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5" creationId="{9185DC29-F1A1-C37C-CE73-5E1AFB904C82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6" creationId="{D8B05E7D-DD04-5954-4FC5-64F990BF210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7" creationId="{A5751224-6D44-D303-D2F8-64B1B126CD93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8" creationId="{32A03322-5F80-2918-3902-38859CB9F220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5" creationId="{721A3ADD-9B64-9AFA-C262-1E47845D4757}"/>
          </ac:spMkLst>
        </pc:spChg>
        <pc:spChg chg="del">
          <ac:chgData name="用 共" userId="674416862f0b68f3" providerId="LiveId" clId="{9F164BA5-2C6E-4E0E-B8CB-B8589EA3CDA2}" dt="2022-10-27T15:56:40.426" v="2492" actId="478"/>
          <ac:spMkLst>
            <pc:docMk/>
            <pc:sldMk cId="1555126554" sldId="393"/>
            <ac:spMk id="16" creationId="{83D90245-DAEC-7FA9-6E4F-3EC3DB64A991}"/>
          </ac:spMkLst>
        </pc:spChg>
        <pc:spChg chg="add mod">
          <ac:chgData name="用 共" userId="674416862f0b68f3" providerId="LiveId" clId="{9F164BA5-2C6E-4E0E-B8CB-B8589EA3CDA2}" dt="2022-10-27T16:08:20.211" v="2712" actId="20577"/>
          <ac:spMkLst>
            <pc:docMk/>
            <pc:sldMk cId="1555126554" sldId="393"/>
            <ac:spMk id="17" creationId="{C1828FAF-982D-87F1-EED2-6D11B010BAC9}"/>
          </ac:spMkLst>
        </pc:spChg>
        <pc:spChg chg="add mod">
          <ac:chgData name="用 共" userId="674416862f0b68f3" providerId="LiveId" clId="{9F164BA5-2C6E-4E0E-B8CB-B8589EA3CDA2}" dt="2022-10-27T16:09:15.531" v="2777" actId="1076"/>
          <ac:spMkLst>
            <pc:docMk/>
            <pc:sldMk cId="1555126554" sldId="393"/>
            <ac:spMk id="18" creationId="{19D8BC15-07B4-9E86-5741-B684E69BA966}"/>
          </ac:spMkLst>
        </pc:spChg>
        <pc:spChg chg="add mod">
          <ac:chgData name="用 共" userId="674416862f0b68f3" providerId="LiveId" clId="{9F164BA5-2C6E-4E0E-B8CB-B8589EA3CDA2}" dt="2022-10-27T16:09:25.014" v="2782" actId="1076"/>
          <ac:spMkLst>
            <pc:docMk/>
            <pc:sldMk cId="1555126554" sldId="393"/>
            <ac:spMk id="19" creationId="{6C670F68-8065-9EEA-2E05-54D5A2825601}"/>
          </ac:spMkLst>
        </pc:spChg>
        <pc:spChg chg="add mod">
          <ac:chgData name="用 共" userId="674416862f0b68f3" providerId="LiveId" clId="{9F164BA5-2C6E-4E0E-B8CB-B8589EA3CDA2}" dt="2022-10-27T16:10:09.400" v="2837" actId="1076"/>
          <ac:spMkLst>
            <pc:docMk/>
            <pc:sldMk cId="1555126554" sldId="393"/>
            <ac:spMk id="20" creationId="{BCABB14C-0C4E-45D4-CC74-43DFC96904EF}"/>
          </ac:spMkLst>
        </pc:spChg>
        <pc:spChg chg="add mod">
          <ac:chgData name="用 共" userId="674416862f0b68f3" providerId="LiveId" clId="{9F164BA5-2C6E-4E0E-B8CB-B8589EA3CDA2}" dt="2022-10-27T16:11:11.359" v="2909" actId="1076"/>
          <ac:spMkLst>
            <pc:docMk/>
            <pc:sldMk cId="1555126554" sldId="393"/>
            <ac:spMk id="21" creationId="{D37E64EF-808F-198A-301A-A8657C767A41}"/>
          </ac:spMkLst>
        </pc:spChg>
        <pc:spChg chg="add mod">
          <ac:chgData name="用 共" userId="674416862f0b68f3" providerId="LiveId" clId="{9F164BA5-2C6E-4E0E-B8CB-B8589EA3CDA2}" dt="2022-10-27T16:11:14.971" v="2910" actId="1076"/>
          <ac:spMkLst>
            <pc:docMk/>
            <pc:sldMk cId="1555126554" sldId="393"/>
            <ac:spMk id="22" creationId="{29292D27-AAF5-D08C-CEFC-AF4ED17D0A84}"/>
          </ac:spMkLst>
        </pc:sp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9" creationId="{1CA7316F-9F12-4ED1-F266-FBA54CB92052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0" creationId="{4F3F1A6D-E758-ACA4-FE6D-523E22CB7A2E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1" creationId="{3793407F-14B7-86B4-760C-285658B340AA}"/>
          </ac:cxnSpMkLst>
        </pc:cxnChg>
        <pc:cxnChg chg="del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2" creationId="{3EC0CC21-BF3D-09CF-7E72-B281B1BD35F0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3" creationId="{77CA2938-D603-A237-744B-998381A37BDE}"/>
          </ac:cxnSpMkLst>
        </pc:cxnChg>
        <pc:cxnChg chg="del mod">
          <ac:chgData name="用 共" userId="674416862f0b68f3" providerId="LiveId" clId="{9F164BA5-2C6E-4E0E-B8CB-B8589EA3CDA2}" dt="2022-10-27T15:56:40.426" v="2492" actId="478"/>
          <ac:cxnSpMkLst>
            <pc:docMk/>
            <pc:sldMk cId="1555126554" sldId="393"/>
            <ac:cxnSpMk id="14" creationId="{62D3B7F4-B344-A078-BEC5-BA764C724EA7}"/>
          </ac:cxnSpMkLst>
        </pc:cxnChg>
      </pc:sldChg>
      <pc:sldChg chg="addSp modSp add mod modAnim">
        <pc:chgData name="用 共" userId="674416862f0b68f3" providerId="LiveId" clId="{9F164BA5-2C6E-4E0E-B8CB-B8589EA3CDA2}" dt="2022-10-27T16:35:27.016" v="3126"/>
        <pc:sldMkLst>
          <pc:docMk/>
          <pc:sldMk cId="3966408191" sldId="394"/>
        </pc:sldMkLst>
        <pc:picChg chg="add mod">
          <ac:chgData name="用 共" userId="674416862f0b68f3" providerId="LiveId" clId="{9F164BA5-2C6E-4E0E-B8CB-B8589EA3CDA2}" dt="2022-10-27T16:35:17.272" v="3125" actId="1076"/>
          <ac:picMkLst>
            <pc:docMk/>
            <pc:sldMk cId="3966408191" sldId="394"/>
            <ac:picMk id="6" creationId="{8A2AFD6B-688D-BF9F-4B73-69A0FEFD2E42}"/>
          </ac:picMkLst>
        </pc:picChg>
      </pc:sldChg>
      <pc:sldChg chg="addSp delSp modSp add del mod delAnim modAnim">
        <pc:chgData name="用 共" userId="674416862f0b68f3" providerId="LiveId" clId="{9F164BA5-2C6E-4E0E-B8CB-B8589EA3CDA2}" dt="2022-10-27T16:59:00.977" v="3606" actId="20577"/>
        <pc:sldMkLst>
          <pc:docMk/>
          <pc:sldMk cId="2586756289" sldId="395"/>
        </pc:sldMkLst>
        <pc:spChg chg="mod">
          <ac:chgData name="用 共" userId="674416862f0b68f3" providerId="LiveId" clId="{9F164BA5-2C6E-4E0E-B8CB-B8589EA3CDA2}" dt="2022-10-27T16:59:00.977" v="3606" actId="20577"/>
          <ac:spMkLst>
            <pc:docMk/>
            <pc:sldMk cId="2586756289" sldId="395"/>
            <ac:spMk id="2" creationId="{DF2EA627-7B46-813A-D624-FA3A9945E971}"/>
          </ac:spMkLst>
        </pc:spChg>
        <pc:spChg chg="mod">
          <ac:chgData name="用 共" userId="674416862f0b68f3" providerId="LiveId" clId="{9F164BA5-2C6E-4E0E-B8CB-B8589EA3CDA2}" dt="2022-10-27T16:49:59.901" v="3510" actId="14100"/>
          <ac:spMkLst>
            <pc:docMk/>
            <pc:sldMk cId="2586756289" sldId="395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41:14.299" v="3156" actId="14100"/>
          <ac:spMkLst>
            <pc:docMk/>
            <pc:sldMk cId="2586756289" sldId="395"/>
            <ac:spMk id="4" creationId="{2FF2DC80-3F27-87A8-2E39-16F0AC6853CC}"/>
          </ac:spMkLst>
        </pc:spChg>
        <pc:spChg chg="add mod">
          <ac:chgData name="用 共" userId="674416862f0b68f3" providerId="LiveId" clId="{9F164BA5-2C6E-4E0E-B8CB-B8589EA3CDA2}" dt="2022-10-27T16:50:02.315" v="3511" actId="1076"/>
          <ac:spMkLst>
            <pc:docMk/>
            <pc:sldMk cId="2586756289" sldId="395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0:35.613" v="3516" actId="478"/>
          <ac:spMkLst>
            <pc:docMk/>
            <pc:sldMk cId="2586756289" sldId="395"/>
            <ac:spMk id="6" creationId="{6F032C3E-FEC5-6FF4-7BB3-8AD699825719}"/>
          </ac:spMkLst>
        </pc:spChg>
        <pc:spChg chg="del mod">
          <ac:chgData name="用 共" userId="674416862f0b68f3" providerId="LiveId" clId="{9F164BA5-2C6E-4E0E-B8CB-B8589EA3CDA2}" dt="2022-10-27T16:44:49.619" v="3214" actId="478"/>
          <ac:spMkLst>
            <pc:docMk/>
            <pc:sldMk cId="2586756289" sldId="395"/>
            <ac:spMk id="8" creationId="{2A546FDA-C417-5CD9-B167-680F4F7B1669}"/>
          </ac:spMkLst>
        </pc:spChg>
      </pc:sldChg>
      <pc:sldChg chg="addSp modSp add del mod modAnim">
        <pc:chgData name="用 共" userId="674416862f0b68f3" providerId="LiveId" clId="{9F164BA5-2C6E-4E0E-B8CB-B8589EA3CDA2}" dt="2022-10-27T16:51:06.055" v="3519" actId="47"/>
        <pc:sldMkLst>
          <pc:docMk/>
          <pc:sldMk cId="2558459079" sldId="396"/>
        </pc:sldMkLst>
        <pc:spChg chg="mod">
          <ac:chgData name="用 共" userId="674416862f0b68f3" providerId="LiveId" clId="{9F164BA5-2C6E-4E0E-B8CB-B8589EA3CDA2}" dt="2022-10-27T16:46:15.929" v="3292" actId="207"/>
          <ac:spMkLst>
            <pc:docMk/>
            <pc:sldMk cId="2558459079" sldId="396"/>
            <ac:spMk id="3" creationId="{99E7F4A3-6647-99F3-A150-3141FAC4C450}"/>
          </ac:spMkLst>
        </pc:spChg>
        <pc:spChg chg="add mod">
          <ac:chgData name="用 共" userId="674416862f0b68f3" providerId="LiveId" clId="{9F164BA5-2C6E-4E0E-B8CB-B8589EA3CDA2}" dt="2022-10-27T16:47:06.446" v="3319" actId="14100"/>
          <ac:spMkLst>
            <pc:docMk/>
            <pc:sldMk cId="2558459079" sldId="396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4244230798" sldId="396"/>
        </pc:sldMkLst>
      </pc:sldChg>
      <pc:sldChg chg="modSp add mod modAnim">
        <pc:chgData name="用 共" userId="674416862f0b68f3" providerId="LiveId" clId="{9F164BA5-2C6E-4E0E-B8CB-B8589EA3CDA2}" dt="2022-10-27T16:50:59.057" v="3518"/>
        <pc:sldMkLst>
          <pc:docMk/>
          <pc:sldMk cId="2909167333" sldId="397"/>
        </pc:sldMkLst>
        <pc:spChg chg="mod">
          <ac:chgData name="用 共" userId="674416862f0b68f3" providerId="LiveId" clId="{9F164BA5-2C6E-4E0E-B8CB-B8589EA3CDA2}" dt="2022-10-27T16:50:44.931" v="3517" actId="13926"/>
          <ac:spMkLst>
            <pc:docMk/>
            <pc:sldMk cId="2909167333" sldId="397"/>
            <ac:spMk id="5" creationId="{96D1D663-F05A-996F-BAB3-16140AEB3380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122470489" sldId="397"/>
        </pc:sldMkLst>
      </pc:sldChg>
      <pc:sldChg chg="addSp delSp modSp add del mod ord addAnim delAnim">
        <pc:chgData name="用 共" userId="674416862f0b68f3" providerId="LiveId" clId="{9F164BA5-2C6E-4E0E-B8CB-B8589EA3CDA2}" dt="2022-10-27T16:47:05.675" v="3317"/>
        <pc:sldMkLst>
          <pc:docMk/>
          <pc:sldMk cId="3751089163" sldId="397"/>
        </pc:sldMkLst>
        <pc:spChg chg="add del mod">
          <ac:chgData name="用 共" userId="674416862f0b68f3" providerId="LiveId" clId="{9F164BA5-2C6E-4E0E-B8CB-B8589EA3CDA2}" dt="2022-10-27T16:47:05.096" v="3314" actId="1076"/>
          <ac:spMkLst>
            <pc:docMk/>
            <pc:sldMk cId="3751089163" sldId="397"/>
            <ac:spMk id="5" creationId="{BD748575-AE77-FFFA-7144-7704B04668FF}"/>
          </ac:spMkLst>
        </pc:sp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1070887081" sldId="398"/>
        </pc:sldMkLst>
      </pc:sldChg>
      <pc:sldChg chg="addSp delSp modSp add mod ord">
        <pc:chgData name="用 共" userId="674416862f0b68f3" providerId="LiveId" clId="{9F164BA5-2C6E-4E0E-B8CB-B8589EA3CDA2}" dt="2022-12-01T17:18:55.775" v="5431" actId="478"/>
        <pc:sldMkLst>
          <pc:docMk/>
          <pc:sldMk cId="3321879795" sldId="398"/>
        </pc:sldMkLst>
        <pc:spChg chg="del">
          <ac:chgData name="用 共" userId="674416862f0b68f3" providerId="LiveId" clId="{9F164BA5-2C6E-4E0E-B8CB-B8589EA3CDA2}" dt="2022-10-27T16:51:28.347" v="3523" actId="478"/>
          <ac:spMkLst>
            <pc:docMk/>
            <pc:sldMk cId="3321879795" sldId="398"/>
            <ac:spMk id="3" creationId="{99E7F4A3-6647-99F3-A150-3141FAC4C450}"/>
          </ac:spMkLst>
        </pc:spChg>
        <pc:spChg chg="mod">
          <ac:chgData name="用 共" userId="674416862f0b68f3" providerId="LiveId" clId="{9F164BA5-2C6E-4E0E-B8CB-B8589EA3CDA2}" dt="2022-10-27T16:51:51.821" v="3532" actId="1076"/>
          <ac:spMkLst>
            <pc:docMk/>
            <pc:sldMk cId="3321879795" sldId="398"/>
            <ac:spMk id="5" creationId="{96D1D663-F05A-996F-BAB3-16140AEB3380}"/>
          </ac:spMkLst>
        </pc:spChg>
        <pc:spChg chg="add del mod">
          <ac:chgData name="用 共" userId="674416862f0b68f3" providerId="LiveId" clId="{9F164BA5-2C6E-4E0E-B8CB-B8589EA3CDA2}" dt="2022-10-27T16:51:43.514" v="3527" actId="478"/>
          <ac:spMkLst>
            <pc:docMk/>
            <pc:sldMk cId="3321879795" sldId="398"/>
            <ac:spMk id="7" creationId="{F6415615-49FC-334D-5379-2DB5D23D9858}"/>
          </ac:spMkLst>
        </pc:spChg>
        <pc:spChg chg="add del mod">
          <ac:chgData name="用 共" userId="674416862f0b68f3" providerId="LiveId" clId="{9F164BA5-2C6E-4E0E-B8CB-B8589EA3CDA2}" dt="2022-12-01T17:18:55.775" v="5431" actId="478"/>
          <ac:spMkLst>
            <pc:docMk/>
            <pc:sldMk cId="3321879795" sldId="398"/>
            <ac:spMk id="9" creationId="{95BB9FCF-72BA-896D-DCB8-BC6B6AE5703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0" creationId="{BD9D046A-451A-6C69-EBF0-19A8650F6684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1" creationId="{A1D76C1D-E669-945C-9854-1E86A0E12557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12" creationId="{076C831D-1728-07E8-1EAD-3AE74FCC5DA8}"/>
          </ac:spMkLst>
        </pc:spChg>
        <pc:spChg chg="add mod">
          <ac:chgData name="用 共" userId="674416862f0b68f3" providerId="LiveId" clId="{9F164BA5-2C6E-4E0E-B8CB-B8589EA3CDA2}" dt="2022-10-27T16:55:14.285" v="3594" actId="20577"/>
          <ac:spMkLst>
            <pc:docMk/>
            <pc:sldMk cId="3321879795" sldId="398"/>
            <ac:spMk id="13" creationId="{F1292BA8-5905-23F8-3C36-5805FD007652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0" creationId="{FDECEDB7-4D14-6FCD-D2CA-346E89E9C5F6}"/>
          </ac:spMkLst>
        </pc:spChg>
        <pc:spChg chg="add mod">
          <ac:chgData name="用 共" userId="674416862f0b68f3" providerId="LiveId" clId="{9F164BA5-2C6E-4E0E-B8CB-B8589EA3CDA2}" dt="2022-10-27T16:54:46.100" v="3588" actId="1076"/>
          <ac:spMkLst>
            <pc:docMk/>
            <pc:sldMk cId="3321879795" sldId="398"/>
            <ac:spMk id="21" creationId="{638A83AF-50AD-9BDF-1094-B49D0FFB91BC}"/>
          </ac:spMkLst>
        </pc:spChg>
        <pc:spChg chg="add mod">
          <ac:chgData name="用 共" userId="674416862f0b68f3" providerId="LiveId" clId="{9F164BA5-2C6E-4E0E-B8CB-B8589EA3CDA2}" dt="2022-10-27T16:55:04.621" v="3591" actId="1076"/>
          <ac:spMkLst>
            <pc:docMk/>
            <pc:sldMk cId="3321879795" sldId="398"/>
            <ac:spMk id="31" creationId="{9B0581D9-360F-3FE5-4656-2E8CFFF69B9C}"/>
          </ac:spMkLst>
        </pc:sp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4" creationId="{FF3CD53C-C242-ADCD-563C-793A801B8C1C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5" creationId="{D9DF8AAD-D1BF-2F42-A0C3-CC1009A7627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6" creationId="{6E1AE51C-BF08-44A1-2DA6-0C823FF2BC8B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7" creationId="{2E758181-5CBB-692B-60B4-7AE59F3BD480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8" creationId="{F9F7E791-9C10-6AFE-6052-5D9CA4C545A2}"/>
          </ac:cxnSpMkLst>
        </pc:cxnChg>
        <pc:cxnChg chg="add mod">
          <ac:chgData name="用 共" userId="674416862f0b68f3" providerId="LiveId" clId="{9F164BA5-2C6E-4E0E-B8CB-B8589EA3CDA2}" dt="2022-10-27T16:54:46.100" v="3588" actId="1076"/>
          <ac:cxnSpMkLst>
            <pc:docMk/>
            <pc:sldMk cId="3321879795" sldId="398"/>
            <ac:cxnSpMk id="19" creationId="{E64710B6-3E35-40E4-F37C-0CB5A5B27161}"/>
          </ac:cxnSpMkLst>
        </pc:cxnChg>
      </pc:sldChg>
      <pc:sldChg chg="addSp delSp modSp new del mod ord">
        <pc:chgData name="用 共" userId="674416862f0b68f3" providerId="LiveId" clId="{9F164BA5-2C6E-4E0E-B8CB-B8589EA3CDA2}" dt="2022-10-27T17:53:22.099" v="4696" actId="47"/>
        <pc:sldMkLst>
          <pc:docMk/>
          <pc:sldMk cId="344770596" sldId="399"/>
        </pc:sldMkLst>
        <pc:spChg chg="mod">
          <ac:chgData name="用 共" userId="674416862f0b68f3" providerId="LiveId" clId="{9F164BA5-2C6E-4E0E-B8CB-B8589EA3CDA2}" dt="2022-10-27T17:05:22.484" v="3633" actId="20577"/>
          <ac:spMkLst>
            <pc:docMk/>
            <pc:sldMk cId="344770596" sldId="39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49:33.437" v="4443" actId="20577"/>
          <ac:spMkLst>
            <pc:docMk/>
            <pc:sldMk cId="344770596" sldId="399"/>
            <ac:spMk id="3" creationId="{A850DB3D-FAE3-D13A-0C21-26A39B926733}"/>
          </ac:spMkLst>
        </pc:spChg>
        <pc:spChg chg="add mod ord">
          <ac:chgData name="用 共" userId="674416862f0b68f3" providerId="LiveId" clId="{9F164BA5-2C6E-4E0E-B8CB-B8589EA3CDA2}" dt="2022-10-27T17:13:22.833" v="3789" actId="14100"/>
          <ac:spMkLst>
            <pc:docMk/>
            <pc:sldMk cId="344770596" sldId="399"/>
            <ac:spMk id="4" creationId="{1FECF3ED-E370-731A-8EE5-39866166C090}"/>
          </ac:spMkLst>
        </pc:spChg>
        <pc:spChg chg="add del mod">
          <ac:chgData name="用 共" userId="674416862f0b68f3" providerId="LiveId" clId="{9F164BA5-2C6E-4E0E-B8CB-B8589EA3CDA2}" dt="2022-10-27T17:13:44.336" v="3791" actId="478"/>
          <ac:spMkLst>
            <pc:docMk/>
            <pc:sldMk cId="344770596" sldId="399"/>
            <ac:spMk id="5" creationId="{ECDA05A9-DE00-F4D3-7204-CAFB6BC7B4C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6" creationId="{11EBF4FF-349D-77F3-18F9-C62F87187377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7" creationId="{E4030BF6-1BC9-0640-E949-E3D0951640DD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15:23.882" v="3827" actId="478"/>
          <ac:spMkLst>
            <pc:docMk/>
            <pc:sldMk cId="344770596" sldId="399"/>
            <ac:spMk id="9" creationId="{8C94A442-0623-D480-900F-E5361AA7169C}"/>
          </ac:spMkLst>
        </pc:spChg>
        <pc:spChg chg="add del mod">
          <ac:chgData name="用 共" userId="674416862f0b68f3" providerId="LiveId" clId="{9F164BA5-2C6E-4E0E-B8CB-B8589EA3CDA2}" dt="2022-10-27T17:15:24.436" v="3828" actId="478"/>
          <ac:spMkLst>
            <pc:docMk/>
            <pc:sldMk cId="344770596" sldId="399"/>
            <ac:spMk id="10" creationId="{880888FA-370D-FA68-50E9-AC47232C1E5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7" creationId="{F49BFF49-400D-7A11-0792-A31968007982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18" creationId="{0B38F388-7173-CE86-DABA-509D35B64DC5}"/>
          </ac:spMkLst>
        </pc:spChg>
        <pc:spChg chg="add del mod">
          <ac:chgData name="用 共" userId="674416862f0b68f3" providerId="LiveId" clId="{9F164BA5-2C6E-4E0E-B8CB-B8589EA3CDA2}" dt="2022-10-27T17:15:23.165" v="3826" actId="478"/>
          <ac:spMkLst>
            <pc:docMk/>
            <pc:sldMk cId="344770596" sldId="399"/>
            <ac:spMk id="24" creationId="{A921B126-5EFD-4099-0F19-684AD8F6D1FE}"/>
          </ac:spMkLst>
        </pc:spChg>
        <pc:spChg chg="add del mod">
          <ac:chgData name="用 共" userId="674416862f0b68f3" providerId="LiveId" clId="{9F164BA5-2C6E-4E0E-B8CB-B8589EA3CDA2}" dt="2022-10-27T17:15:24.939" v="3829" actId="478"/>
          <ac:spMkLst>
            <pc:docMk/>
            <pc:sldMk cId="344770596" sldId="399"/>
            <ac:spMk id="25" creationId="{2D165F08-F4FE-7214-E160-5264C1705890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6" creationId="{556D236D-70FA-9921-7920-B0A9A63D8188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7" creationId="{450A505C-AF08-82D3-56DB-BC7C80032D79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28" creationId="{3AD5213B-5968-4ADC-378F-036906DA783F}"/>
          </ac:spMkLst>
        </pc:spChg>
        <pc:spChg chg="add mod">
          <ac:chgData name="用 共" userId="674416862f0b68f3" providerId="LiveId" clId="{9F164BA5-2C6E-4E0E-B8CB-B8589EA3CDA2}" dt="2022-10-27T17:20:10.621" v="3978" actId="1076"/>
          <ac:spMkLst>
            <pc:docMk/>
            <pc:sldMk cId="344770596" sldId="399"/>
            <ac:spMk id="35" creationId="{0CB6C7F5-ECD4-08EA-6677-20D146858956}"/>
          </ac:spMkLst>
        </pc:spChg>
        <pc:cxnChg chg="add del mod">
          <ac:chgData name="用 共" userId="674416862f0b68f3" providerId="LiveId" clId="{9F164BA5-2C6E-4E0E-B8CB-B8589EA3CDA2}" dt="2022-10-27T17:19:35.769" v="3971" actId="478"/>
          <ac:cxnSpMkLst>
            <pc:docMk/>
            <pc:sldMk cId="344770596" sldId="399"/>
            <ac:cxnSpMk id="11" creationId="{27EA2454-4BC8-67CD-80A1-3B5CDBB48D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2" creationId="{C23EC825-F56C-7087-007D-5EDCC26C6AB2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3" creationId="{923E9E17-4842-E8C4-F3F0-55A7B4FA8570}"/>
          </ac:cxnSpMkLst>
        </pc:cxnChg>
        <pc:cxnChg chg="add del mod">
          <ac:chgData name="用 共" userId="674416862f0b68f3" providerId="LiveId" clId="{9F164BA5-2C6E-4E0E-B8CB-B8589EA3CDA2}" dt="2022-10-27T17:19:37.232" v="3972" actId="478"/>
          <ac:cxnSpMkLst>
            <pc:docMk/>
            <pc:sldMk cId="344770596" sldId="399"/>
            <ac:cxnSpMk id="14" creationId="{00C2044E-87B0-2748-7FF7-46CF1C9718BA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5" creationId="{4484679A-D802-FF81-D1E7-06FEF72259A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16" creationId="{4B6F0628-7BFA-9FA7-52F2-9E5F864C6D25}"/>
          </ac:cxnSpMkLst>
        </pc:cxnChg>
        <pc:cxnChg chg="add del mod">
          <ac:chgData name="用 共" userId="674416862f0b68f3" providerId="LiveId" clId="{9F164BA5-2C6E-4E0E-B8CB-B8589EA3CDA2}" dt="2022-10-27T17:19:38.886" v="3974" actId="478"/>
          <ac:cxnSpMkLst>
            <pc:docMk/>
            <pc:sldMk cId="344770596" sldId="399"/>
            <ac:cxnSpMk id="31" creationId="{A9DDF300-CC07-D21D-F0B8-7B8C990EF90A}"/>
          </ac:cxnSpMkLst>
        </pc:cxnChg>
        <pc:cxnChg chg="add del mod">
          <ac:chgData name="用 共" userId="674416862f0b68f3" providerId="LiveId" clId="{9F164BA5-2C6E-4E0E-B8CB-B8589EA3CDA2}" dt="2022-10-27T17:19:38.331" v="3973" actId="478"/>
          <ac:cxnSpMkLst>
            <pc:docMk/>
            <pc:sldMk cId="344770596" sldId="399"/>
            <ac:cxnSpMk id="33" creationId="{793B45EF-4638-852C-CD5B-2548A3CD80A1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38" creationId="{E5FCDD6D-2ED5-D5FD-6DF5-2FF043E1EB3D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0" creationId="{9CDAD495-CF36-C38D-511E-0BD1C747630F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1" creationId="{454BADBA-D2E6-0871-B113-E377D63EAEE3}"/>
          </ac:cxnSpMkLst>
        </pc:cxnChg>
        <pc:cxnChg chg="add mod">
          <ac:chgData name="用 共" userId="674416862f0b68f3" providerId="LiveId" clId="{9F164BA5-2C6E-4E0E-B8CB-B8589EA3CDA2}" dt="2022-10-27T17:20:10.621" v="3978" actId="1076"/>
          <ac:cxnSpMkLst>
            <pc:docMk/>
            <pc:sldMk cId="344770596" sldId="399"/>
            <ac:cxnSpMk id="42" creationId="{F1DBD4DB-7A05-7906-329A-668FA9AA36AA}"/>
          </ac:cxnSpMkLst>
        </pc:cxnChg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2550513495" sldId="399"/>
        </pc:sldMkLst>
      </pc:sldChg>
      <pc:sldChg chg="add del">
        <pc:chgData name="用 共" userId="674416862f0b68f3" providerId="LiveId" clId="{9F164BA5-2C6E-4E0E-B8CB-B8589EA3CDA2}" dt="2022-10-27T16:45:01.883" v="3217" actId="47"/>
        <pc:sldMkLst>
          <pc:docMk/>
          <pc:sldMk cId="3237179025" sldId="400"/>
        </pc:sldMkLst>
      </pc:sldChg>
      <pc:sldChg chg="addSp delSp modSp add mod modAnim">
        <pc:chgData name="用 共" userId="674416862f0b68f3" providerId="LiveId" clId="{9F164BA5-2C6E-4E0E-B8CB-B8589EA3CDA2}" dt="2022-10-27T17:46:41.479" v="4372" actId="478"/>
        <pc:sldMkLst>
          <pc:docMk/>
          <pc:sldMk cId="4216368754" sldId="400"/>
        </pc:sldMkLst>
        <pc:spChg chg="mod">
          <ac:chgData name="用 共" userId="674416862f0b68f3" providerId="LiveId" clId="{9F164BA5-2C6E-4E0E-B8CB-B8589EA3CDA2}" dt="2022-10-27T17:27:41.513" v="3996"/>
          <ac:spMkLst>
            <pc:docMk/>
            <pc:sldMk cId="4216368754" sldId="400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7:29:53.376" v="4021" actId="13926"/>
          <ac:spMkLst>
            <pc:docMk/>
            <pc:sldMk cId="4216368754" sldId="400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27:49.784" v="4001" actId="14100"/>
          <ac:spMkLst>
            <pc:docMk/>
            <pc:sldMk cId="4216368754" sldId="400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7:28:10.565" v="4003" actId="1076"/>
          <ac:spMkLst>
            <pc:docMk/>
            <pc:sldMk cId="4216368754" sldId="400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6" creationId="{11EBF4FF-349D-77F3-18F9-C62F87187377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7" creationId="{E4030BF6-1BC9-0640-E949-E3D0951640DD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8" creationId="{06750C52-D9EB-6C7C-A9FA-77DB997863A0}"/>
          </ac:spMkLst>
        </pc:spChg>
        <pc:spChg chg="add del mod">
          <ac:chgData name="用 共" userId="674416862f0b68f3" providerId="LiveId" clId="{9F164BA5-2C6E-4E0E-B8CB-B8589EA3CDA2}" dt="2022-10-27T17:46:41.479" v="4372" actId="478"/>
          <ac:spMkLst>
            <pc:docMk/>
            <pc:sldMk cId="4216368754" sldId="400"/>
            <ac:spMk id="9" creationId="{CC6A13E8-BE6D-2ED7-A477-D27354B0E837}"/>
          </ac:spMkLst>
        </pc:spChg>
        <pc:spChg chg="add del mod">
          <ac:chgData name="用 共" userId="674416862f0b68f3" providerId="LiveId" clId="{9F164BA5-2C6E-4E0E-B8CB-B8589EA3CDA2}" dt="2022-10-27T17:28:54.556" v="4011" actId="478"/>
          <ac:spMkLst>
            <pc:docMk/>
            <pc:sldMk cId="4216368754" sldId="400"/>
            <ac:spMk id="10" creationId="{99C27EFA-4E8F-A259-37E7-DF424F8E5156}"/>
          </ac:spMkLst>
        </pc:spChg>
        <pc:spChg chg="add mod">
          <ac:chgData name="用 共" userId="674416862f0b68f3" providerId="LiveId" clId="{9F164BA5-2C6E-4E0E-B8CB-B8589EA3CDA2}" dt="2022-10-27T17:30:50.903" v="4056" actId="1076"/>
          <ac:spMkLst>
            <pc:docMk/>
            <pc:sldMk cId="4216368754" sldId="400"/>
            <ac:spMk id="11" creationId="{2DFA7A37-C878-49FD-B4D8-7FBCFB48DA49}"/>
          </ac:spMkLst>
        </pc:spChg>
        <pc:spChg chg="add del mod">
          <ac:chgData name="用 共" userId="674416862f0b68f3" providerId="LiveId" clId="{9F164BA5-2C6E-4E0E-B8CB-B8589EA3CDA2}" dt="2022-10-27T17:31:50.195" v="4085" actId="478"/>
          <ac:spMkLst>
            <pc:docMk/>
            <pc:sldMk cId="4216368754" sldId="400"/>
            <ac:spMk id="14" creationId="{858BA53E-56E0-72FF-BAB0-1256321720EE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7" creationId="{F49BFF49-400D-7A11-0792-A31968007982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18" creationId="{0B38F388-7173-CE86-DABA-509D35B64DC5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6" creationId="{556D236D-70FA-9921-7920-B0A9A63D8188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7" creationId="{450A505C-AF08-82D3-56DB-BC7C80032D79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28" creationId="{3AD5213B-5968-4ADC-378F-036906DA783F}"/>
          </ac:spMkLst>
        </pc:spChg>
        <pc:spChg chg="del">
          <ac:chgData name="用 共" userId="674416862f0b68f3" providerId="LiveId" clId="{9F164BA5-2C6E-4E0E-B8CB-B8589EA3CDA2}" dt="2022-10-27T17:26:17.543" v="3989" actId="478"/>
          <ac:spMkLst>
            <pc:docMk/>
            <pc:sldMk cId="4216368754" sldId="400"/>
            <ac:spMk id="35" creationId="{0CB6C7F5-ECD4-08EA-6677-20D146858956}"/>
          </ac:spMkLst>
        </pc:sp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2" creationId="{C23EC825-F56C-7087-007D-5EDCC26C6AB2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3" creationId="{923E9E17-4842-E8C4-F3F0-55A7B4FA8570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5" creationId="{4484679A-D802-FF81-D1E7-06FEF72259A3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16" creationId="{4B6F0628-7BFA-9FA7-52F2-9E5F864C6D25}"/>
          </ac:cxnSpMkLst>
        </pc:cxnChg>
        <pc:cxnChg chg="del mod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38" creationId="{E5FCDD6D-2ED5-D5FD-6DF5-2FF043E1EB3D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0" creationId="{9CDAD495-CF36-C38D-511E-0BD1C747630F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1" creationId="{454BADBA-D2E6-0871-B113-E377D63EAEE3}"/>
          </ac:cxnSpMkLst>
        </pc:cxnChg>
        <pc:cxnChg chg="del">
          <ac:chgData name="用 共" userId="674416862f0b68f3" providerId="LiveId" clId="{9F164BA5-2C6E-4E0E-B8CB-B8589EA3CDA2}" dt="2022-10-27T17:26:17.543" v="3989" actId="478"/>
          <ac:cxnSpMkLst>
            <pc:docMk/>
            <pc:sldMk cId="4216368754" sldId="400"/>
            <ac:cxnSpMk id="42" creationId="{F1DBD4DB-7A05-7906-329A-668FA9AA36AA}"/>
          </ac:cxnSpMkLst>
        </pc:cxnChg>
      </pc:sldChg>
      <pc:sldChg chg="delSp add mod ord delAnim modAnim">
        <pc:chgData name="用 共" userId="674416862f0b68f3" providerId="LiveId" clId="{9F164BA5-2C6E-4E0E-B8CB-B8589EA3CDA2}" dt="2022-10-27T17:45:30.821" v="4370"/>
        <pc:sldMkLst>
          <pc:docMk/>
          <pc:sldMk cId="3188728897" sldId="401"/>
        </pc:sldMkLst>
        <pc:spChg chg="del">
          <ac:chgData name="用 共" userId="674416862f0b68f3" providerId="LiveId" clId="{9F164BA5-2C6E-4E0E-B8CB-B8589EA3CDA2}" dt="2022-10-27T17:29:42.366" v="4020" actId="478"/>
          <ac:spMkLst>
            <pc:docMk/>
            <pc:sldMk cId="3188728897" sldId="401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29:32.806" v="4019" actId="478"/>
          <ac:spMkLst>
            <pc:docMk/>
            <pc:sldMk cId="3188728897" sldId="40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32:20.417" v="4090" actId="1076"/>
        <pc:sldMkLst>
          <pc:docMk/>
          <pc:sldMk cId="2315903270" sldId="402"/>
        </pc:sldMkLst>
        <pc:spChg chg="mod">
          <ac:chgData name="用 共" userId="674416862f0b68f3" providerId="LiveId" clId="{9F164BA5-2C6E-4E0E-B8CB-B8589EA3CDA2}" dt="2022-10-27T17:31:59.546" v="4087" actId="13926"/>
          <ac:spMkLst>
            <pc:docMk/>
            <pc:sldMk cId="2315903270" sldId="40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32:16.180" v="4089" actId="478"/>
          <ac:spMkLst>
            <pc:docMk/>
            <pc:sldMk cId="2315903270" sldId="402"/>
            <ac:spMk id="11" creationId="{2DFA7A37-C878-49FD-B4D8-7FBCFB48DA49}"/>
          </ac:spMkLst>
        </pc:spChg>
        <pc:spChg chg="mod">
          <ac:chgData name="用 共" userId="674416862f0b68f3" providerId="LiveId" clId="{9F164BA5-2C6E-4E0E-B8CB-B8589EA3CDA2}" dt="2022-10-27T17:32:20.417" v="4090" actId="1076"/>
          <ac:spMkLst>
            <pc:docMk/>
            <pc:sldMk cId="2315903270" sldId="402"/>
            <ac:spMk id="14" creationId="{858BA53E-56E0-72FF-BAB0-1256321720EE}"/>
          </ac:spMkLst>
        </pc:spChg>
      </pc:sldChg>
      <pc:sldChg chg="add del">
        <pc:chgData name="用 共" userId="674416862f0b68f3" providerId="LiveId" clId="{9F164BA5-2C6E-4E0E-B8CB-B8589EA3CDA2}" dt="2022-10-27T17:32:23.900" v="4091" actId="47"/>
        <pc:sldMkLst>
          <pc:docMk/>
          <pc:sldMk cId="358296238" sldId="403"/>
        </pc:sldMkLst>
      </pc:sldChg>
      <pc:sldChg chg="addSp modSp add mod">
        <pc:chgData name="用 共" userId="674416862f0b68f3" providerId="LiveId" clId="{9F164BA5-2C6E-4E0E-B8CB-B8589EA3CDA2}" dt="2022-10-27T17:34:46.593" v="4143" actId="1035"/>
        <pc:sldMkLst>
          <pc:docMk/>
          <pc:sldMk cId="2987331057" sldId="403"/>
        </pc:sldMkLst>
        <pc:spChg chg="mod">
          <ac:chgData name="用 共" userId="674416862f0b68f3" providerId="LiveId" clId="{9F164BA5-2C6E-4E0E-B8CB-B8589EA3CDA2}" dt="2022-10-27T17:33:00.977" v="4114" actId="13926"/>
          <ac:spMkLst>
            <pc:docMk/>
            <pc:sldMk cId="2987331057" sldId="403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46.170" v="4128" actId="20577"/>
          <ac:spMkLst>
            <pc:docMk/>
            <pc:sldMk cId="2987331057" sldId="403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2:40.702" v="4111" actId="14100"/>
          <ac:spMkLst>
            <pc:docMk/>
            <pc:sldMk cId="2987331057" sldId="403"/>
            <ac:spMk id="6" creationId="{66D666D7-5044-529B-BA2B-B885ADB2CFBF}"/>
          </ac:spMkLst>
        </pc:spChg>
        <pc:spChg chg="add mod">
          <ac:chgData name="用 共" userId="674416862f0b68f3" providerId="LiveId" clId="{9F164BA5-2C6E-4E0E-B8CB-B8589EA3CDA2}" dt="2022-10-27T17:34:46.593" v="4143" actId="1035"/>
          <ac:spMkLst>
            <pc:docMk/>
            <pc:sldMk cId="2987331057" sldId="403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34:12.201" v="4132" actId="20577"/>
          <ac:spMkLst>
            <pc:docMk/>
            <pc:sldMk cId="2987331057" sldId="403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4:50.600" v="4145"/>
        <pc:sldMkLst>
          <pc:docMk/>
          <pc:sldMk cId="3559367278" sldId="404"/>
        </pc:sldMkLst>
        <pc:spChg chg="mod">
          <ac:chgData name="用 共" userId="674416862f0b68f3" providerId="LiveId" clId="{9F164BA5-2C6E-4E0E-B8CB-B8589EA3CDA2}" dt="2022-10-27T17:33:18.992" v="4117" actId="13926"/>
          <ac:spMkLst>
            <pc:docMk/>
            <pc:sldMk cId="3559367278" sldId="40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33:57.985" v="4130" actId="20577"/>
          <ac:spMkLst>
            <pc:docMk/>
            <pc:sldMk cId="3559367278" sldId="404"/>
            <ac:spMk id="5" creationId="{248D2752-1C50-C50C-B0CF-077AA8B257E9}"/>
          </ac:spMkLst>
        </pc:spChg>
        <pc:spChg chg="add del mod">
          <ac:chgData name="用 共" userId="674416862f0b68f3" providerId="LiveId" clId="{9F164BA5-2C6E-4E0E-B8CB-B8589EA3CDA2}" dt="2022-10-27T17:34:50.319" v="4144" actId="478"/>
          <ac:spMkLst>
            <pc:docMk/>
            <pc:sldMk cId="3559367278" sldId="404"/>
            <ac:spMk id="6" creationId="{EA98F3E4-2FD7-B8BD-D555-AC7E3D00E5F0}"/>
          </ac:spMkLst>
        </pc:spChg>
        <pc:spChg chg="add mod">
          <ac:chgData name="用 共" userId="674416862f0b68f3" providerId="LiveId" clId="{9F164BA5-2C6E-4E0E-B8CB-B8589EA3CDA2}" dt="2022-10-27T17:34:50.600" v="4145"/>
          <ac:spMkLst>
            <pc:docMk/>
            <pc:sldMk cId="3559367278" sldId="404"/>
            <ac:spMk id="7" creationId="{F88D0A0B-2CC5-EBF2-0375-354625E769D7}"/>
          </ac:spMkLst>
        </pc:spChg>
      </pc:sldChg>
      <pc:sldChg chg="modSp add mod">
        <pc:chgData name="用 共" userId="674416862f0b68f3" providerId="LiveId" clId="{9F164BA5-2C6E-4E0E-B8CB-B8589EA3CDA2}" dt="2022-10-27T17:35:21.857" v="4150" actId="20577"/>
        <pc:sldMkLst>
          <pc:docMk/>
          <pc:sldMk cId="1108276899" sldId="405"/>
        </pc:sldMkLst>
        <pc:spChg chg="mod">
          <ac:chgData name="用 共" userId="674416862f0b68f3" providerId="LiveId" clId="{9F164BA5-2C6E-4E0E-B8CB-B8589EA3CDA2}" dt="2022-10-27T17:35:21.857" v="4150" actId="20577"/>
          <ac:spMkLst>
            <pc:docMk/>
            <pc:sldMk cId="1108276899" sldId="40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16.722" v="4148" actId="20577"/>
          <ac:spMkLst>
            <pc:docMk/>
            <pc:sldMk cId="1108276899" sldId="40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0.365" v="4154" actId="20577"/>
        <pc:sldMkLst>
          <pc:docMk/>
          <pc:sldMk cId="2719251017" sldId="406"/>
        </pc:sldMkLst>
        <pc:spChg chg="mod">
          <ac:chgData name="用 共" userId="674416862f0b68f3" providerId="LiveId" clId="{9F164BA5-2C6E-4E0E-B8CB-B8589EA3CDA2}" dt="2022-10-27T17:35:30.365" v="4154" actId="20577"/>
          <ac:spMkLst>
            <pc:docMk/>
            <pc:sldMk cId="2719251017" sldId="40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27.713" v="4152" actId="20577"/>
          <ac:spMkLst>
            <pc:docMk/>
            <pc:sldMk cId="2719251017" sldId="40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5:35.997" v="4158" actId="20577"/>
        <pc:sldMkLst>
          <pc:docMk/>
          <pc:sldMk cId="3789186082" sldId="407"/>
        </pc:sldMkLst>
        <pc:spChg chg="mod">
          <ac:chgData name="用 共" userId="674416862f0b68f3" providerId="LiveId" clId="{9F164BA5-2C6E-4E0E-B8CB-B8589EA3CDA2}" dt="2022-10-27T17:35:35.997" v="4158" actId="20577"/>
          <ac:spMkLst>
            <pc:docMk/>
            <pc:sldMk cId="3789186082" sldId="40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33.973" v="4156" actId="20577"/>
          <ac:spMkLst>
            <pc:docMk/>
            <pc:sldMk cId="3789186082" sldId="40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0.330" v="4173" actId="20577"/>
        <pc:sldMkLst>
          <pc:docMk/>
          <pc:sldMk cId="2317712592" sldId="408"/>
        </pc:sldMkLst>
        <pc:spChg chg="mod">
          <ac:chgData name="用 共" userId="674416862f0b68f3" providerId="LiveId" clId="{9F164BA5-2C6E-4E0E-B8CB-B8589EA3CDA2}" dt="2022-10-27T17:36:00.330" v="4173" actId="20577"/>
          <ac:spMkLst>
            <pc:docMk/>
            <pc:sldMk cId="2317712592" sldId="40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5:58.478" v="4171" actId="20577"/>
          <ac:spMkLst>
            <pc:docMk/>
            <pc:sldMk cId="2317712592" sldId="40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06.532" v="4177" actId="20577"/>
        <pc:sldMkLst>
          <pc:docMk/>
          <pc:sldMk cId="3173839683" sldId="409"/>
        </pc:sldMkLst>
        <pc:spChg chg="mod">
          <ac:chgData name="用 共" userId="674416862f0b68f3" providerId="LiveId" clId="{9F164BA5-2C6E-4E0E-B8CB-B8589EA3CDA2}" dt="2022-10-27T17:36:04.777" v="4175" actId="20577"/>
          <ac:spMkLst>
            <pc:docMk/>
            <pc:sldMk cId="3173839683" sldId="40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06.532" v="4177" actId="20577"/>
          <ac:spMkLst>
            <pc:docMk/>
            <pc:sldMk cId="3173839683" sldId="40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11.902" v="4181" actId="20577"/>
        <pc:sldMkLst>
          <pc:docMk/>
          <pc:sldMk cId="4227370190" sldId="410"/>
        </pc:sldMkLst>
        <pc:spChg chg="mod">
          <ac:chgData name="用 共" userId="674416862f0b68f3" providerId="LiveId" clId="{9F164BA5-2C6E-4E0E-B8CB-B8589EA3CDA2}" dt="2022-10-27T17:36:11.902" v="4181" actId="20577"/>
          <ac:spMkLst>
            <pc:docMk/>
            <pc:sldMk cId="4227370190" sldId="41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10.046" v="4179" actId="20577"/>
          <ac:spMkLst>
            <pc:docMk/>
            <pc:sldMk cId="4227370190" sldId="41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28.490" v="4188" actId="20577"/>
        <pc:sldMkLst>
          <pc:docMk/>
          <pc:sldMk cId="2411941950" sldId="411"/>
        </pc:sldMkLst>
        <pc:spChg chg="mod">
          <ac:chgData name="用 共" userId="674416862f0b68f3" providerId="LiveId" clId="{9F164BA5-2C6E-4E0E-B8CB-B8589EA3CDA2}" dt="2022-10-27T17:36:28.490" v="4188" actId="20577"/>
          <ac:spMkLst>
            <pc:docMk/>
            <pc:sldMk cId="2411941950" sldId="41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25.226" v="4186" actId="20577"/>
          <ac:spMkLst>
            <pc:docMk/>
            <pc:sldMk cId="2411941950" sldId="41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36.311" v="4192" actId="20577"/>
        <pc:sldMkLst>
          <pc:docMk/>
          <pc:sldMk cId="3933077990" sldId="412"/>
        </pc:sldMkLst>
        <pc:spChg chg="mod">
          <ac:chgData name="用 共" userId="674416862f0b68f3" providerId="LiveId" clId="{9F164BA5-2C6E-4E0E-B8CB-B8589EA3CDA2}" dt="2022-10-27T17:36:36.311" v="4192" actId="20577"/>
          <ac:spMkLst>
            <pc:docMk/>
            <pc:sldMk cId="3933077990" sldId="41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33.304" v="4190" actId="20577"/>
          <ac:spMkLst>
            <pc:docMk/>
            <pc:sldMk cId="3933077990" sldId="41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42.227" v="4196" actId="20577"/>
        <pc:sldMkLst>
          <pc:docMk/>
          <pc:sldMk cId="3342878724" sldId="413"/>
        </pc:sldMkLst>
        <pc:spChg chg="mod">
          <ac:chgData name="用 共" userId="674416862f0b68f3" providerId="LiveId" clId="{9F164BA5-2C6E-4E0E-B8CB-B8589EA3CDA2}" dt="2022-10-27T17:36:40.229" v="4194" actId="20577"/>
          <ac:spMkLst>
            <pc:docMk/>
            <pc:sldMk cId="3342878724" sldId="41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42.227" v="4196" actId="20577"/>
          <ac:spMkLst>
            <pc:docMk/>
            <pc:sldMk cId="3342878724" sldId="41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0.771" v="4201" actId="20577"/>
        <pc:sldMkLst>
          <pc:docMk/>
          <pc:sldMk cId="3334497688" sldId="414"/>
        </pc:sldMkLst>
        <pc:spChg chg="mod">
          <ac:chgData name="用 共" userId="674416862f0b68f3" providerId="LiveId" clId="{9F164BA5-2C6E-4E0E-B8CB-B8589EA3CDA2}" dt="2022-10-27T17:36:48.880" v="4199" actId="20577"/>
          <ac:spMkLst>
            <pc:docMk/>
            <pc:sldMk cId="3334497688" sldId="41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0.771" v="4201" actId="20577"/>
          <ac:spMkLst>
            <pc:docMk/>
            <pc:sldMk cId="3334497688" sldId="41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6:57.830" v="4209" actId="20577"/>
        <pc:sldMkLst>
          <pc:docMk/>
          <pc:sldMk cId="2528666542" sldId="415"/>
        </pc:sldMkLst>
        <pc:spChg chg="mod">
          <ac:chgData name="用 共" userId="674416862f0b68f3" providerId="LiveId" clId="{9F164BA5-2C6E-4E0E-B8CB-B8589EA3CDA2}" dt="2022-10-27T17:36:57.830" v="4209" actId="20577"/>
          <ac:spMkLst>
            <pc:docMk/>
            <pc:sldMk cId="2528666542" sldId="41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6:53.861" v="4203" actId="20577"/>
          <ac:spMkLst>
            <pc:docMk/>
            <pc:sldMk cId="2528666542" sldId="41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08.126" v="4213" actId="20577"/>
        <pc:sldMkLst>
          <pc:docMk/>
          <pc:sldMk cId="2067697351" sldId="416"/>
        </pc:sldMkLst>
        <pc:spChg chg="mod">
          <ac:chgData name="用 共" userId="674416862f0b68f3" providerId="LiveId" clId="{9F164BA5-2C6E-4E0E-B8CB-B8589EA3CDA2}" dt="2022-10-27T17:37:05.278" v="4211" actId="20577"/>
          <ac:spMkLst>
            <pc:docMk/>
            <pc:sldMk cId="2067697351" sldId="41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08.126" v="4213" actId="20577"/>
          <ac:spMkLst>
            <pc:docMk/>
            <pc:sldMk cId="2067697351" sldId="41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7:56.023" v="4218" actId="20577"/>
        <pc:sldMkLst>
          <pc:docMk/>
          <pc:sldMk cId="1338304679" sldId="417"/>
        </pc:sldMkLst>
        <pc:spChg chg="mod">
          <ac:chgData name="用 共" userId="674416862f0b68f3" providerId="LiveId" clId="{9F164BA5-2C6E-4E0E-B8CB-B8589EA3CDA2}" dt="2022-10-27T17:37:56.023" v="4218" actId="20577"/>
          <ac:spMkLst>
            <pc:docMk/>
            <pc:sldMk cId="1338304679" sldId="41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4.368" v="4216" actId="20577"/>
          <ac:spMkLst>
            <pc:docMk/>
            <pc:sldMk cId="1338304679" sldId="41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1.821" v="4222" actId="20577"/>
        <pc:sldMkLst>
          <pc:docMk/>
          <pc:sldMk cId="694026581" sldId="418"/>
        </pc:sldMkLst>
        <pc:spChg chg="mod">
          <ac:chgData name="用 共" userId="674416862f0b68f3" providerId="LiveId" clId="{9F164BA5-2C6E-4E0E-B8CB-B8589EA3CDA2}" dt="2022-10-27T17:38:01.821" v="4222" actId="20577"/>
          <ac:spMkLst>
            <pc:docMk/>
            <pc:sldMk cId="694026581" sldId="41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7:59.470" v="4220" actId="20577"/>
          <ac:spMkLst>
            <pc:docMk/>
            <pc:sldMk cId="694026581" sldId="418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07.977" v="4226" actId="20577"/>
        <pc:sldMkLst>
          <pc:docMk/>
          <pc:sldMk cId="3343586197" sldId="419"/>
        </pc:sldMkLst>
        <pc:spChg chg="mod">
          <ac:chgData name="用 共" userId="674416862f0b68f3" providerId="LiveId" clId="{9F164BA5-2C6E-4E0E-B8CB-B8589EA3CDA2}" dt="2022-10-27T17:38:07.977" v="4226" actId="20577"/>
          <ac:spMkLst>
            <pc:docMk/>
            <pc:sldMk cId="3343586197" sldId="419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05.218" v="4224" actId="20577"/>
          <ac:spMkLst>
            <pc:docMk/>
            <pc:sldMk cId="3343586197" sldId="419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1.296" v="4235" actId="20577"/>
        <pc:sldMkLst>
          <pc:docMk/>
          <pc:sldMk cId="813055243" sldId="420"/>
        </pc:sldMkLst>
        <pc:spChg chg="mod">
          <ac:chgData name="用 共" userId="674416862f0b68f3" providerId="LiveId" clId="{9F164BA5-2C6E-4E0E-B8CB-B8589EA3CDA2}" dt="2022-10-27T17:38:21.296" v="4235" actId="20577"/>
          <ac:spMkLst>
            <pc:docMk/>
            <pc:sldMk cId="813055243" sldId="420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16.849" v="4229" actId="20577"/>
          <ac:spMkLst>
            <pc:docMk/>
            <pc:sldMk cId="813055243" sldId="42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27.781" v="4239" actId="20577"/>
        <pc:sldMkLst>
          <pc:docMk/>
          <pc:sldMk cId="859618007" sldId="421"/>
        </pc:sldMkLst>
        <pc:spChg chg="mod">
          <ac:chgData name="用 共" userId="674416862f0b68f3" providerId="LiveId" clId="{9F164BA5-2C6E-4E0E-B8CB-B8589EA3CDA2}" dt="2022-10-27T17:38:27.781" v="4239" actId="20577"/>
          <ac:spMkLst>
            <pc:docMk/>
            <pc:sldMk cId="859618007" sldId="42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25.134" v="4237" actId="20577"/>
          <ac:spMkLst>
            <pc:docMk/>
            <pc:sldMk cId="859618007" sldId="421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34.404" v="4243" actId="20577"/>
        <pc:sldMkLst>
          <pc:docMk/>
          <pc:sldMk cId="3540600029" sldId="422"/>
        </pc:sldMkLst>
        <pc:spChg chg="mod">
          <ac:chgData name="用 共" userId="674416862f0b68f3" providerId="LiveId" clId="{9F164BA5-2C6E-4E0E-B8CB-B8589EA3CDA2}" dt="2022-10-27T17:38:34.404" v="4243" actId="20577"/>
          <ac:spMkLst>
            <pc:docMk/>
            <pc:sldMk cId="3540600029" sldId="422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32.132" v="4241" actId="20577"/>
          <ac:spMkLst>
            <pc:docMk/>
            <pc:sldMk cId="3540600029" sldId="422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3.852" v="4248" actId="20577"/>
        <pc:sldMkLst>
          <pc:docMk/>
          <pc:sldMk cId="1774677742" sldId="423"/>
        </pc:sldMkLst>
        <pc:spChg chg="mod">
          <ac:chgData name="用 共" userId="674416862f0b68f3" providerId="LiveId" clId="{9F164BA5-2C6E-4E0E-B8CB-B8589EA3CDA2}" dt="2022-10-27T17:38:43.852" v="4248" actId="20577"/>
          <ac:spMkLst>
            <pc:docMk/>
            <pc:sldMk cId="1774677742" sldId="423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1.750" v="4246" actId="20577"/>
          <ac:spMkLst>
            <pc:docMk/>
            <pc:sldMk cId="1774677742" sldId="423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49.662" v="4252" actId="20577"/>
        <pc:sldMkLst>
          <pc:docMk/>
          <pc:sldMk cId="1435853940" sldId="424"/>
        </pc:sldMkLst>
        <pc:spChg chg="mod">
          <ac:chgData name="用 共" userId="674416862f0b68f3" providerId="LiveId" clId="{9F164BA5-2C6E-4E0E-B8CB-B8589EA3CDA2}" dt="2022-10-27T17:38:49.662" v="4252" actId="20577"/>
          <ac:spMkLst>
            <pc:docMk/>
            <pc:sldMk cId="1435853940" sldId="424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47.487" v="4250" actId="20577"/>
          <ac:spMkLst>
            <pc:docMk/>
            <pc:sldMk cId="1435853940" sldId="424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8:57.233" v="4256" actId="20577"/>
        <pc:sldMkLst>
          <pc:docMk/>
          <pc:sldMk cId="2637396050" sldId="425"/>
        </pc:sldMkLst>
        <pc:spChg chg="mod">
          <ac:chgData name="用 共" userId="674416862f0b68f3" providerId="LiveId" clId="{9F164BA5-2C6E-4E0E-B8CB-B8589EA3CDA2}" dt="2022-10-27T17:38:57.233" v="4256" actId="20577"/>
          <ac:spMkLst>
            <pc:docMk/>
            <pc:sldMk cId="2637396050" sldId="425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8:55.576" v="4254" actId="20577"/>
          <ac:spMkLst>
            <pc:docMk/>
            <pc:sldMk cId="2637396050" sldId="425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0.723" v="4261" actId="20577"/>
        <pc:sldMkLst>
          <pc:docMk/>
          <pc:sldMk cId="3280470042" sldId="426"/>
        </pc:sldMkLst>
        <pc:spChg chg="mod">
          <ac:chgData name="用 共" userId="674416862f0b68f3" providerId="LiveId" clId="{9F164BA5-2C6E-4E0E-B8CB-B8589EA3CDA2}" dt="2022-10-27T17:39:10.723" v="4261" actId="20577"/>
          <ac:spMkLst>
            <pc:docMk/>
            <pc:sldMk cId="3280470042" sldId="426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07.723" v="4259" actId="20577"/>
          <ac:spMkLst>
            <pc:docMk/>
            <pc:sldMk cId="3280470042" sldId="426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16.724" v="4265" actId="20577"/>
        <pc:sldMkLst>
          <pc:docMk/>
          <pc:sldMk cId="2144839022" sldId="427"/>
        </pc:sldMkLst>
        <pc:spChg chg="mod">
          <ac:chgData name="用 共" userId="674416862f0b68f3" providerId="LiveId" clId="{9F164BA5-2C6E-4E0E-B8CB-B8589EA3CDA2}" dt="2022-10-27T17:39:16.724" v="4265" actId="20577"/>
          <ac:spMkLst>
            <pc:docMk/>
            <pc:sldMk cId="2144839022" sldId="427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14.490" v="4263" actId="20577"/>
          <ac:spMkLst>
            <pc:docMk/>
            <pc:sldMk cId="2144839022" sldId="427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39:29.317" v="4274" actId="20577"/>
        <pc:sldMkLst>
          <pc:docMk/>
          <pc:sldMk cId="2978312037" sldId="428"/>
        </pc:sldMkLst>
        <pc:spChg chg="mod">
          <ac:chgData name="用 共" userId="674416862f0b68f3" providerId="LiveId" clId="{9F164BA5-2C6E-4E0E-B8CB-B8589EA3CDA2}" dt="2022-10-27T17:39:29.317" v="4274" actId="20577"/>
          <ac:spMkLst>
            <pc:docMk/>
            <pc:sldMk cId="2978312037" sldId="428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39:27.458" v="4272" actId="14100"/>
          <ac:spMkLst>
            <pc:docMk/>
            <pc:sldMk cId="2978312037" sldId="428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1.568" v="4281" actId="20577"/>
        <pc:sldMkLst>
          <pc:docMk/>
          <pc:sldMk cId="3457697380" sldId="429"/>
        </pc:sldMkLst>
        <pc:spChg chg="mod">
          <ac:chgData name="用 共" userId="674416862f0b68f3" providerId="LiveId" clId="{9F164BA5-2C6E-4E0E-B8CB-B8589EA3CDA2}" dt="2022-10-27T17:39:51.568" v="4281" actId="20577"/>
          <ac:spMkLst>
            <pc:docMk/>
            <pc:sldMk cId="3457697380" sldId="429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3.512" v="4277"/>
          <ac:spMkLst>
            <pc:docMk/>
            <pc:sldMk cId="3457697380" sldId="429"/>
            <ac:spMk id="6" creationId="{F89E0CD6-BB37-B3DF-C48B-F325D3CFC75D}"/>
          </ac:spMkLst>
        </pc:spChg>
        <pc:spChg chg="del">
          <ac:chgData name="用 共" userId="674416862f0b68f3" providerId="LiveId" clId="{9F164BA5-2C6E-4E0E-B8CB-B8589EA3CDA2}" dt="2022-10-27T17:39:43.183" v="4276" actId="478"/>
          <ac:spMkLst>
            <pc:docMk/>
            <pc:sldMk cId="3457697380" sldId="429"/>
            <ac:spMk id="9" creationId="{CC6A13E8-BE6D-2ED7-A477-D27354B0E837}"/>
          </ac:spMkLst>
        </pc:spChg>
      </pc:sldChg>
      <pc:sldChg chg="addSp delSp modSp add mod">
        <pc:chgData name="用 共" userId="674416862f0b68f3" providerId="LiveId" clId="{9F164BA5-2C6E-4E0E-B8CB-B8589EA3CDA2}" dt="2022-10-27T17:39:57.404" v="4284" actId="20577"/>
        <pc:sldMkLst>
          <pc:docMk/>
          <pc:sldMk cId="586045163" sldId="430"/>
        </pc:sldMkLst>
        <pc:spChg chg="mod">
          <ac:chgData name="用 共" userId="674416862f0b68f3" providerId="LiveId" clId="{9F164BA5-2C6E-4E0E-B8CB-B8589EA3CDA2}" dt="2022-10-27T17:39:57.404" v="4284" actId="20577"/>
          <ac:spMkLst>
            <pc:docMk/>
            <pc:sldMk cId="586045163" sldId="430"/>
            <ac:spMk id="5" creationId="{248D2752-1C50-C50C-B0CF-077AA8B257E9}"/>
          </ac:spMkLst>
        </pc:spChg>
        <pc:spChg chg="add mod">
          <ac:chgData name="用 共" userId="674416862f0b68f3" providerId="LiveId" clId="{9F164BA5-2C6E-4E0E-B8CB-B8589EA3CDA2}" dt="2022-10-27T17:39:46.335" v="4279"/>
          <ac:spMkLst>
            <pc:docMk/>
            <pc:sldMk cId="586045163" sldId="430"/>
            <ac:spMk id="6" creationId="{26C7A675-1A9B-D6CE-AAD2-CA4366061287}"/>
          </ac:spMkLst>
        </pc:spChg>
        <pc:spChg chg="del">
          <ac:chgData name="用 共" userId="674416862f0b68f3" providerId="LiveId" clId="{9F164BA5-2C6E-4E0E-B8CB-B8589EA3CDA2}" dt="2022-10-27T17:39:46.055" v="4278" actId="478"/>
          <ac:spMkLst>
            <pc:docMk/>
            <pc:sldMk cId="586045163" sldId="430"/>
            <ac:spMk id="9" creationId="{CC6A13E8-BE6D-2ED7-A477-D27354B0E837}"/>
          </ac:spMkLst>
        </pc:spChg>
      </pc:sldChg>
      <pc:sldChg chg="modSp add mod">
        <pc:chgData name="用 共" userId="674416862f0b68f3" providerId="LiveId" clId="{9F164BA5-2C6E-4E0E-B8CB-B8589EA3CDA2}" dt="2022-10-27T17:40:05.565" v="4289" actId="20577"/>
        <pc:sldMkLst>
          <pc:docMk/>
          <pc:sldMk cId="1804449173" sldId="431"/>
        </pc:sldMkLst>
        <pc:spChg chg="mod">
          <ac:chgData name="用 共" userId="674416862f0b68f3" providerId="LiveId" clId="{9F164BA5-2C6E-4E0E-B8CB-B8589EA3CDA2}" dt="2022-10-27T17:40:03.138" v="4287" actId="20577"/>
          <ac:spMkLst>
            <pc:docMk/>
            <pc:sldMk cId="1804449173" sldId="431"/>
            <ac:spMk id="5" creationId="{248D2752-1C50-C50C-B0CF-077AA8B257E9}"/>
          </ac:spMkLst>
        </pc:spChg>
        <pc:spChg chg="mod">
          <ac:chgData name="用 共" userId="674416862f0b68f3" providerId="LiveId" clId="{9F164BA5-2C6E-4E0E-B8CB-B8589EA3CDA2}" dt="2022-10-27T17:40:05.565" v="4289" actId="20577"/>
          <ac:spMkLst>
            <pc:docMk/>
            <pc:sldMk cId="1804449173" sldId="431"/>
            <ac:spMk id="9" creationId="{CC6A13E8-BE6D-2ED7-A477-D27354B0E837}"/>
          </ac:spMkLst>
        </pc:spChg>
      </pc:sldChg>
      <pc:sldChg chg="delSp modSp add mod">
        <pc:chgData name="用 共" userId="674416862f0b68f3" providerId="LiveId" clId="{9F164BA5-2C6E-4E0E-B8CB-B8589EA3CDA2}" dt="2022-10-27T17:40:46.214" v="4299" actId="13926"/>
        <pc:sldMkLst>
          <pc:docMk/>
          <pc:sldMk cId="437526924" sldId="432"/>
        </pc:sldMkLst>
        <pc:spChg chg="mod">
          <ac:chgData name="用 共" userId="674416862f0b68f3" providerId="LiveId" clId="{9F164BA5-2C6E-4E0E-B8CB-B8589EA3CDA2}" dt="2022-10-27T17:40:46.214" v="4299" actId="13926"/>
          <ac:spMkLst>
            <pc:docMk/>
            <pc:sldMk cId="437526924" sldId="432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0:35.335" v="4296" actId="478"/>
          <ac:spMkLst>
            <pc:docMk/>
            <pc:sldMk cId="437526924" sldId="432"/>
            <ac:spMk id="6" creationId="{66D666D7-5044-529B-BA2B-B885ADB2CFBF}"/>
          </ac:spMkLst>
        </pc:spChg>
        <pc:spChg chg="del">
          <ac:chgData name="用 共" userId="674416862f0b68f3" providerId="LiveId" clId="{9F164BA5-2C6E-4E0E-B8CB-B8589EA3CDA2}" dt="2022-10-27T17:40:36.443" v="4297" actId="478"/>
          <ac:spMkLst>
            <pc:docMk/>
            <pc:sldMk cId="437526924" sldId="432"/>
            <ac:spMk id="7" creationId="{FC2B8630-53B0-B53C-DB7C-844DF3F42744}"/>
          </ac:spMkLst>
        </pc:spChg>
        <pc:spChg chg="mod">
          <ac:chgData name="用 共" userId="674416862f0b68f3" providerId="LiveId" clId="{9F164BA5-2C6E-4E0E-B8CB-B8589EA3CDA2}" dt="2022-10-27T17:40:31.519" v="4295" actId="20577"/>
          <ac:spMkLst>
            <pc:docMk/>
            <pc:sldMk cId="437526924" sldId="432"/>
            <ac:spMk id="14" creationId="{858BA53E-56E0-72FF-BAB0-1256321720EE}"/>
          </ac:spMkLst>
        </pc:spChg>
      </pc:sldChg>
      <pc:sldChg chg="addSp delSp modSp add mod">
        <pc:chgData name="用 共" userId="674416862f0b68f3" providerId="LiveId" clId="{9F164BA5-2C6E-4E0E-B8CB-B8589EA3CDA2}" dt="2022-10-27T17:41:58.438" v="4347"/>
        <pc:sldMkLst>
          <pc:docMk/>
          <pc:sldMk cId="783412946" sldId="433"/>
        </pc:sldMkLst>
        <pc:spChg chg="add del mod">
          <ac:chgData name="用 共" userId="674416862f0b68f3" providerId="LiveId" clId="{9F164BA5-2C6E-4E0E-B8CB-B8589EA3CDA2}" dt="2022-10-27T17:41:58.151" v="4346" actId="478"/>
          <ac:spMkLst>
            <pc:docMk/>
            <pc:sldMk cId="783412946" sldId="433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58.438" v="4347"/>
          <ac:spMkLst>
            <pc:docMk/>
            <pc:sldMk cId="783412946" sldId="433"/>
            <ac:spMk id="7" creationId="{7ECCB18B-652E-AF06-88B1-225D8A3D44A3}"/>
          </ac:spMkLst>
        </pc:spChg>
      </pc:sldChg>
      <pc:sldChg chg="addSp modSp add mod">
        <pc:chgData name="用 共" userId="674416862f0b68f3" providerId="LiveId" clId="{9F164BA5-2C6E-4E0E-B8CB-B8589EA3CDA2}" dt="2022-10-27T17:41:44.596" v="4345" actId="20577"/>
        <pc:sldMkLst>
          <pc:docMk/>
          <pc:sldMk cId="2019671369" sldId="434"/>
        </pc:sldMkLst>
        <pc:spChg chg="mod">
          <ac:chgData name="用 共" userId="674416862f0b68f3" providerId="LiveId" clId="{9F164BA5-2C6E-4E0E-B8CB-B8589EA3CDA2}" dt="2022-10-27T17:41:31.958" v="4325" actId="13926"/>
          <ac:spMkLst>
            <pc:docMk/>
            <pc:sldMk cId="2019671369" sldId="434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7:41:36.506" v="4326" actId="1076"/>
          <ac:spMkLst>
            <pc:docMk/>
            <pc:sldMk cId="2019671369" sldId="434"/>
            <ac:spMk id="6" creationId="{3AA94699-CFE8-4F3B-2DF6-7A45E925EAEA}"/>
          </ac:spMkLst>
        </pc:spChg>
        <pc:spChg chg="add mod">
          <ac:chgData name="用 共" userId="674416862f0b68f3" providerId="LiveId" clId="{9F164BA5-2C6E-4E0E-B8CB-B8589EA3CDA2}" dt="2022-10-27T17:41:44.596" v="4345" actId="20577"/>
          <ac:spMkLst>
            <pc:docMk/>
            <pc:sldMk cId="2019671369" sldId="434"/>
            <ac:spMk id="7" creationId="{7D00C42C-E905-ECF3-3936-1E1777789FE0}"/>
          </ac:spMkLst>
        </pc:spChg>
      </pc:sldChg>
      <pc:sldChg chg="addSp delSp modSp add del mod">
        <pc:chgData name="用 共" userId="674416862f0b68f3" providerId="LiveId" clId="{9F164BA5-2C6E-4E0E-B8CB-B8589EA3CDA2}" dt="2022-10-27T17:43:31.446" v="4368" actId="47"/>
        <pc:sldMkLst>
          <pc:docMk/>
          <pc:sldMk cId="1279038408" sldId="435"/>
        </pc:sldMkLst>
        <pc:spChg chg="mod">
          <ac:chgData name="用 共" userId="674416862f0b68f3" providerId="LiveId" clId="{9F164BA5-2C6E-4E0E-B8CB-B8589EA3CDA2}" dt="2022-10-27T17:42:24.691" v="4353" actId="13926"/>
          <ac:spMkLst>
            <pc:docMk/>
            <pc:sldMk cId="1279038408" sldId="435"/>
            <ac:spMk id="3" creationId="{A850DB3D-FAE3-D13A-0C21-26A39B926733}"/>
          </ac:spMkLst>
        </pc:spChg>
        <pc:spChg chg="del">
          <ac:chgData name="用 共" userId="674416862f0b68f3" providerId="LiveId" clId="{9F164BA5-2C6E-4E0E-B8CB-B8589EA3CDA2}" dt="2022-10-27T17:42:26.370" v="4354" actId="478"/>
          <ac:spMkLst>
            <pc:docMk/>
            <pc:sldMk cId="1279038408" sldId="435"/>
            <ac:spMk id="5" creationId="{248D2752-1C50-C50C-B0CF-077AA8B257E9}"/>
          </ac:spMkLst>
        </pc:spChg>
        <pc:spChg chg="del">
          <ac:chgData name="用 共" userId="674416862f0b68f3" providerId="LiveId" clId="{9F164BA5-2C6E-4E0E-B8CB-B8589EA3CDA2}" dt="2022-10-27T17:42:19.977" v="4349" actId="478"/>
          <ac:spMkLst>
            <pc:docMk/>
            <pc:sldMk cId="1279038408" sldId="435"/>
            <ac:spMk id="6" creationId="{3AA94699-CFE8-4F3B-2DF6-7A45E925EAEA}"/>
          </ac:spMkLst>
        </pc:spChg>
        <pc:spChg chg="del">
          <ac:chgData name="用 共" userId="674416862f0b68f3" providerId="LiveId" clId="{9F164BA5-2C6E-4E0E-B8CB-B8589EA3CDA2}" dt="2022-10-27T17:42:20.723" v="4350" actId="478"/>
          <ac:spMkLst>
            <pc:docMk/>
            <pc:sldMk cId="1279038408" sldId="435"/>
            <ac:spMk id="7" creationId="{7D00C42C-E905-ECF3-3936-1E1777789FE0}"/>
          </ac:spMkLst>
        </pc:spChg>
        <pc:spChg chg="del">
          <ac:chgData name="用 共" userId="674416862f0b68f3" providerId="LiveId" clId="{9F164BA5-2C6E-4E0E-B8CB-B8589EA3CDA2}" dt="2022-10-27T17:42:22.462" v="4352" actId="478"/>
          <ac:spMkLst>
            <pc:docMk/>
            <pc:sldMk cId="1279038408" sldId="435"/>
            <ac:spMk id="9" creationId="{CC6A13E8-BE6D-2ED7-A477-D27354B0E837}"/>
          </ac:spMkLst>
        </pc:spChg>
        <pc:spChg chg="del">
          <ac:chgData name="用 共" userId="674416862f0b68f3" providerId="LiveId" clId="{9F164BA5-2C6E-4E0E-B8CB-B8589EA3CDA2}" dt="2022-10-27T17:42:21.641" v="4351" actId="478"/>
          <ac:spMkLst>
            <pc:docMk/>
            <pc:sldMk cId="1279038408" sldId="435"/>
            <ac:spMk id="14" creationId="{858BA53E-56E0-72FF-BAB0-1256321720EE}"/>
          </ac:spMkLst>
        </pc:spChg>
        <pc:picChg chg="add del mod">
          <ac:chgData name="用 共" userId="674416862f0b68f3" providerId="LiveId" clId="{9F164BA5-2C6E-4E0E-B8CB-B8589EA3CDA2}" dt="2022-10-27T17:43:04.245" v="4357" actId="21"/>
          <ac:picMkLst>
            <pc:docMk/>
            <pc:sldMk cId="1279038408" sldId="435"/>
            <ac:picMk id="10" creationId="{453C513F-B87D-DE77-97B1-EADA5A66A1D5}"/>
          </ac:picMkLst>
        </pc:picChg>
      </pc:sldChg>
      <pc:sldChg chg="addSp modSp add mod modAnim">
        <pc:chgData name="用 共" userId="674416862f0b68f3" providerId="LiveId" clId="{9F164BA5-2C6E-4E0E-B8CB-B8589EA3CDA2}" dt="2022-10-27T17:43:34.795" v="4369"/>
        <pc:sldMkLst>
          <pc:docMk/>
          <pc:sldMk cId="494551501" sldId="436"/>
        </pc:sldMkLst>
        <pc:picChg chg="add mod">
          <ac:chgData name="用 共" userId="674416862f0b68f3" providerId="LiveId" clId="{9F164BA5-2C6E-4E0E-B8CB-B8589EA3CDA2}" dt="2022-10-27T17:43:24.606" v="4367" actId="1076"/>
          <ac:picMkLst>
            <pc:docMk/>
            <pc:sldMk cId="494551501" sldId="436"/>
            <ac:picMk id="5" creationId="{CBA2D64E-3D04-1081-F807-7EEA7CD8F1E8}"/>
          </ac:picMkLst>
        </pc:picChg>
      </pc:sldChg>
      <pc:sldChg chg="add">
        <pc:chgData name="用 共" userId="674416862f0b68f3" providerId="LiveId" clId="{9F164BA5-2C6E-4E0E-B8CB-B8589EA3CDA2}" dt="2022-10-27T17:46:34.622" v="4371"/>
        <pc:sldMkLst>
          <pc:docMk/>
          <pc:sldMk cId="1218997810" sldId="437"/>
        </pc:sldMkLst>
      </pc:sldChg>
      <pc:sldChg chg="modSp add mod">
        <pc:chgData name="用 共" userId="674416862f0b68f3" providerId="LiveId" clId="{9F164BA5-2C6E-4E0E-B8CB-B8589EA3CDA2}" dt="2022-10-27T17:53:04.624" v="4695" actId="207"/>
        <pc:sldMkLst>
          <pc:docMk/>
          <pc:sldMk cId="2514011406" sldId="438"/>
        </pc:sldMkLst>
        <pc:spChg chg="mod">
          <ac:chgData name="用 共" userId="674416862f0b68f3" providerId="LiveId" clId="{9F164BA5-2C6E-4E0E-B8CB-B8589EA3CDA2}" dt="2022-10-27T17:53:04.624" v="4695" actId="207"/>
          <ac:spMkLst>
            <pc:docMk/>
            <pc:sldMk cId="2514011406" sldId="438"/>
            <ac:spMk id="3" creationId="{A850DB3D-FAE3-D13A-0C21-26A39B926733}"/>
          </ac:spMkLst>
        </pc:spChg>
      </pc:sldChg>
      <pc:sldChg chg="addSp delSp modSp add mod delAnim">
        <pc:chgData name="用 共" userId="674416862f0b68f3" providerId="LiveId" clId="{9F164BA5-2C6E-4E0E-B8CB-B8589EA3CDA2}" dt="2022-10-27T19:42:22.236" v="4883" actId="1076"/>
        <pc:sldMkLst>
          <pc:docMk/>
          <pc:sldMk cId="1991877340" sldId="439"/>
        </pc:sldMkLst>
        <pc:spChg chg="mod">
          <ac:chgData name="用 共" userId="674416862f0b68f3" providerId="LiveId" clId="{9F164BA5-2C6E-4E0E-B8CB-B8589EA3CDA2}" dt="2022-10-27T19:39:13.515" v="4764" actId="20577"/>
          <ac:spMkLst>
            <pc:docMk/>
            <pc:sldMk cId="1991877340" sldId="439"/>
            <ac:spMk id="2" creationId="{E5B06D87-73EE-CE34-5121-D960604ED0C3}"/>
          </ac:spMkLst>
        </pc:spChg>
        <pc:spChg chg="mod">
          <ac:chgData name="用 共" userId="674416862f0b68f3" providerId="LiveId" clId="{9F164BA5-2C6E-4E0E-B8CB-B8589EA3CDA2}" dt="2022-10-27T19:40:16.546" v="4775" actId="108"/>
          <ac:spMkLst>
            <pc:docMk/>
            <pc:sldMk cId="1991877340" sldId="439"/>
            <ac:spMk id="3" creationId="{A850DB3D-FAE3-D13A-0C21-26A39B926733}"/>
          </ac:spMkLst>
        </pc:spChg>
        <pc:spChg chg="mod">
          <ac:chgData name="用 共" userId="674416862f0b68f3" providerId="LiveId" clId="{9F164BA5-2C6E-4E0E-B8CB-B8589EA3CDA2}" dt="2022-10-27T19:38:51.099" v="4757" actId="14100"/>
          <ac:spMkLst>
            <pc:docMk/>
            <pc:sldMk cId="1991877340" sldId="439"/>
            <ac:spMk id="4" creationId="{1FECF3ED-E370-731A-8EE5-39866166C090}"/>
          </ac:spMkLst>
        </pc:spChg>
        <pc:spChg chg="add mod">
          <ac:chgData name="用 共" userId="674416862f0b68f3" providerId="LiveId" clId="{9F164BA5-2C6E-4E0E-B8CB-B8589EA3CDA2}" dt="2022-10-27T19:40:24.862" v="4777" actId="404"/>
          <ac:spMkLst>
            <pc:docMk/>
            <pc:sldMk cId="1991877340" sldId="439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2:12.466" v="4872" actId="1076"/>
          <ac:spMkLst>
            <pc:docMk/>
            <pc:sldMk cId="1991877340" sldId="439"/>
            <ac:spMk id="8" creationId="{0E46D6A9-752E-15A8-AE51-FC77B54A944A}"/>
          </ac:spMkLst>
        </pc:spChg>
        <pc:spChg chg="add mod">
          <ac:chgData name="用 共" userId="674416862f0b68f3" providerId="LiveId" clId="{9F164BA5-2C6E-4E0E-B8CB-B8589EA3CDA2}" dt="2022-10-27T19:42:22.236" v="4883" actId="1076"/>
          <ac:spMkLst>
            <pc:docMk/>
            <pc:sldMk cId="1991877340" sldId="439"/>
            <ac:spMk id="9" creationId="{FD4D687F-7C15-586B-A31C-391321AE78FE}"/>
          </ac:spMkLst>
        </pc:spChg>
        <pc:picChg chg="del">
          <ac:chgData name="用 共" userId="674416862f0b68f3" providerId="LiveId" clId="{9F164BA5-2C6E-4E0E-B8CB-B8589EA3CDA2}" dt="2022-10-27T19:37:37.442" v="4741" actId="478"/>
          <ac:picMkLst>
            <pc:docMk/>
            <pc:sldMk cId="1991877340" sldId="439"/>
            <ac:picMk id="5" creationId="{CBA2D64E-3D04-1081-F807-7EEA7CD8F1E8}"/>
          </ac:picMkLst>
        </pc:picChg>
      </pc:sldChg>
      <pc:sldChg chg="addSp delSp modSp add mod">
        <pc:chgData name="用 共" userId="674416862f0b68f3" providerId="LiveId" clId="{9F164BA5-2C6E-4E0E-B8CB-B8589EA3CDA2}" dt="2022-10-27T19:46:07.764" v="4989" actId="478"/>
        <pc:sldMkLst>
          <pc:docMk/>
          <pc:sldMk cId="1516172889" sldId="440"/>
        </pc:sldMkLst>
        <pc:spChg chg="add del mod">
          <ac:chgData name="用 共" userId="674416862f0b68f3" providerId="LiveId" clId="{9F164BA5-2C6E-4E0E-B8CB-B8589EA3CDA2}" dt="2022-10-27T19:46:07.764" v="4989" actId="478"/>
          <ac:spMkLst>
            <pc:docMk/>
            <pc:sldMk cId="1516172889" sldId="440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44:51.715" v="4952" actId="20577"/>
          <ac:spMkLst>
            <pc:docMk/>
            <pc:sldMk cId="1516172889" sldId="440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43:14.378" v="4916" actId="1076"/>
          <ac:spMkLst>
            <pc:docMk/>
            <pc:sldMk cId="1516172889" sldId="440"/>
            <ac:spMk id="8" creationId="{0E46D6A9-752E-15A8-AE51-FC77B54A944A}"/>
          </ac:spMkLst>
        </pc:spChg>
        <pc:spChg chg="del">
          <ac:chgData name="用 共" userId="674416862f0b68f3" providerId="LiveId" clId="{9F164BA5-2C6E-4E0E-B8CB-B8589EA3CDA2}" dt="2022-10-27T19:42:46.943" v="4885" actId="478"/>
          <ac:spMkLst>
            <pc:docMk/>
            <pc:sldMk cId="1516172889" sldId="440"/>
            <ac:spMk id="9" creationId="{FD4D687F-7C15-586B-A31C-391321AE78FE}"/>
          </ac:spMkLst>
        </pc:spChg>
      </pc:sldChg>
      <pc:sldChg chg="addSp delSp modSp add mod">
        <pc:chgData name="用 共" userId="674416862f0b68f3" providerId="LiveId" clId="{9F164BA5-2C6E-4E0E-B8CB-B8589EA3CDA2}" dt="2022-10-27T19:47:51.899" v="5039" actId="20577"/>
        <pc:sldMkLst>
          <pc:docMk/>
          <pc:sldMk cId="587306510" sldId="441"/>
        </pc:sldMkLst>
        <pc:spChg chg="mod">
          <ac:chgData name="用 共" userId="674416862f0b68f3" providerId="LiveId" clId="{9F164BA5-2C6E-4E0E-B8CB-B8589EA3CDA2}" dt="2022-10-27T19:45:33.882" v="4957" actId="14100"/>
          <ac:spMkLst>
            <pc:docMk/>
            <pc:sldMk cId="587306510" sldId="44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51.899" v="5039" actId="20577"/>
          <ac:spMkLst>
            <pc:docMk/>
            <pc:sldMk cId="587306510" sldId="441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5:58.255" v="4986" actId="1076"/>
          <ac:spMkLst>
            <pc:docMk/>
            <pc:sldMk cId="587306510" sldId="441"/>
            <ac:spMk id="9" creationId="{731FA38B-7B39-F285-00F9-B38466001009}"/>
          </ac:spMkLst>
        </pc:spChg>
        <pc:spChg chg="add del mod">
          <ac:chgData name="用 共" userId="674416862f0b68f3" providerId="LiveId" clId="{9F164BA5-2C6E-4E0E-B8CB-B8589EA3CDA2}" dt="2022-10-27T19:46:03.062" v="4988" actId="478"/>
          <ac:spMkLst>
            <pc:docMk/>
            <pc:sldMk cId="587306510" sldId="441"/>
            <ac:spMk id="10" creationId="{E1C259A6-9FBB-8402-E48A-F5BB7D1D9D9F}"/>
          </ac:spMkLst>
        </pc:spChg>
      </pc:sldChg>
      <pc:sldChg chg="add del">
        <pc:chgData name="用 共" userId="674416862f0b68f3" providerId="LiveId" clId="{9F164BA5-2C6E-4E0E-B8CB-B8589EA3CDA2}" dt="2022-10-27T19:46:15.237" v="4990" actId="47"/>
        <pc:sldMkLst>
          <pc:docMk/>
          <pc:sldMk cId="2522379247" sldId="442"/>
        </pc:sldMkLst>
      </pc:sldChg>
      <pc:sldChg chg="addSp delSp modSp add mod">
        <pc:chgData name="用 共" userId="674416862f0b68f3" providerId="LiveId" clId="{9F164BA5-2C6E-4E0E-B8CB-B8589EA3CDA2}" dt="2022-10-27T19:47:54.521" v="5041" actId="20577"/>
        <pc:sldMkLst>
          <pc:docMk/>
          <pc:sldMk cId="3901702585" sldId="442"/>
        </pc:sldMkLst>
        <pc:spChg chg="mod">
          <ac:chgData name="用 共" userId="674416862f0b68f3" providerId="LiveId" clId="{9F164BA5-2C6E-4E0E-B8CB-B8589EA3CDA2}" dt="2022-10-27T19:47:54.521" v="5041" actId="20577"/>
          <ac:spMkLst>
            <pc:docMk/>
            <pc:sldMk cId="3901702585" sldId="442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6:51.728" v="5017" actId="478"/>
          <ac:spMkLst>
            <pc:docMk/>
            <pc:sldMk cId="3901702585" sldId="442"/>
            <ac:spMk id="9" creationId="{731FA38B-7B39-F285-00F9-B38466001009}"/>
          </ac:spMkLst>
        </pc:spChg>
        <pc:spChg chg="add mod">
          <ac:chgData name="用 共" userId="674416862f0b68f3" providerId="LiveId" clId="{9F164BA5-2C6E-4E0E-B8CB-B8589EA3CDA2}" dt="2022-10-27T19:46:37.628" v="5014" actId="1076"/>
          <ac:spMkLst>
            <pc:docMk/>
            <pc:sldMk cId="3901702585" sldId="442"/>
            <ac:spMk id="10" creationId="{467A5E50-BED1-4957-E755-BA3612AAE308}"/>
          </ac:spMkLst>
        </pc:spChg>
      </pc:sldChg>
      <pc:sldChg chg="addSp modSp add mod">
        <pc:chgData name="用 共" userId="674416862f0b68f3" providerId="LiveId" clId="{9F164BA5-2C6E-4E0E-B8CB-B8589EA3CDA2}" dt="2022-10-27T19:47:48.589" v="5037" actId="1076"/>
        <pc:sldMkLst>
          <pc:docMk/>
          <pc:sldMk cId="1861893746" sldId="443"/>
        </pc:sldMkLst>
        <pc:spChg chg="mod">
          <ac:chgData name="用 共" userId="674416862f0b68f3" providerId="LiveId" clId="{9F164BA5-2C6E-4E0E-B8CB-B8589EA3CDA2}" dt="2022-10-27T19:47:36.688" v="5033" actId="1076"/>
          <ac:spMkLst>
            <pc:docMk/>
            <pc:sldMk cId="1861893746" sldId="443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47:44.882" v="5036" actId="20577"/>
          <ac:spMkLst>
            <pc:docMk/>
            <pc:sldMk cId="1861893746" sldId="443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7:48.589" v="5037" actId="1076"/>
          <ac:spMkLst>
            <pc:docMk/>
            <pc:sldMk cId="1861893746" sldId="443"/>
            <ac:spMk id="9" creationId="{D332EEFD-D521-E44B-7BB1-5D880C138362}"/>
          </ac:spMkLst>
        </pc:spChg>
      </pc:sldChg>
      <pc:sldChg chg="addSp delSp modSp add mod">
        <pc:chgData name="用 共" userId="674416862f0b68f3" providerId="LiveId" clId="{9F164BA5-2C6E-4E0E-B8CB-B8589EA3CDA2}" dt="2022-10-27T19:48:41.873" v="5051" actId="478"/>
        <pc:sldMkLst>
          <pc:docMk/>
          <pc:sldMk cId="2542740468" sldId="444"/>
        </pc:sldMkLst>
        <pc:spChg chg="mod">
          <ac:chgData name="用 共" userId="674416862f0b68f3" providerId="LiveId" clId="{9F164BA5-2C6E-4E0E-B8CB-B8589EA3CDA2}" dt="2022-10-27T19:48:36.306" v="5050" actId="13926"/>
          <ac:spMkLst>
            <pc:docMk/>
            <pc:sldMk cId="2542740468" sldId="444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48:41.873" v="5051" actId="478"/>
          <ac:spMkLst>
            <pc:docMk/>
            <pc:sldMk cId="2542740468" sldId="444"/>
            <ac:spMk id="9" creationId="{D332EEFD-D521-E44B-7BB1-5D880C138362}"/>
          </ac:spMkLst>
        </pc:spChg>
        <pc:spChg chg="add mod">
          <ac:chgData name="用 共" userId="674416862f0b68f3" providerId="LiveId" clId="{9F164BA5-2C6E-4E0E-B8CB-B8589EA3CDA2}" dt="2022-10-27T19:48:28.414" v="5048" actId="20577"/>
          <ac:spMkLst>
            <pc:docMk/>
            <pc:sldMk cId="2542740468" sldId="444"/>
            <ac:spMk id="11" creationId="{8DF38DAA-0A3A-0706-ED52-A08EC012F713}"/>
          </ac:spMkLst>
        </pc:spChg>
      </pc:sldChg>
      <pc:sldChg chg="addSp modSp add mod">
        <pc:chgData name="用 共" userId="674416862f0b68f3" providerId="LiveId" clId="{9F164BA5-2C6E-4E0E-B8CB-B8589EA3CDA2}" dt="2022-10-27T19:50:04.322" v="5108" actId="13926"/>
        <pc:sldMkLst>
          <pc:docMk/>
          <pc:sldMk cId="1234788605" sldId="445"/>
        </pc:sldMkLst>
        <pc:spChg chg="mod">
          <ac:chgData name="用 共" userId="674416862f0b68f3" providerId="LiveId" clId="{9F164BA5-2C6E-4E0E-B8CB-B8589EA3CDA2}" dt="2022-10-27T19:49:47.056" v="5106" actId="20577"/>
          <ac:spMkLst>
            <pc:docMk/>
            <pc:sldMk cId="1234788605" sldId="445"/>
            <ac:spMk id="6" creationId="{F1F024FB-0DC1-722C-EA5C-1F8AF224F639}"/>
          </ac:spMkLst>
        </pc:spChg>
        <pc:spChg chg="mod">
          <ac:chgData name="用 共" userId="674416862f0b68f3" providerId="LiveId" clId="{9F164BA5-2C6E-4E0E-B8CB-B8589EA3CDA2}" dt="2022-10-27T19:50:04.322" v="5108" actId="13926"/>
          <ac:spMkLst>
            <pc:docMk/>
            <pc:sldMk cId="1234788605" sldId="445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49:16.201" v="5085" actId="20577"/>
          <ac:spMkLst>
            <pc:docMk/>
            <pc:sldMk cId="1234788605" sldId="445"/>
            <ac:spMk id="9" creationId="{6F9EE40D-7106-D82C-53A9-6D25FA0C2D0C}"/>
          </ac:spMkLst>
        </pc:spChg>
      </pc:sldChg>
      <pc:sldChg chg="addSp delSp modSp add mod">
        <pc:chgData name="用 共" userId="674416862f0b68f3" providerId="LiveId" clId="{9F164BA5-2C6E-4E0E-B8CB-B8589EA3CDA2}" dt="2022-10-27T19:51:09.147" v="5127" actId="20577"/>
        <pc:sldMkLst>
          <pc:docMk/>
          <pc:sldMk cId="3413659645" sldId="446"/>
        </pc:sldMkLst>
        <pc:spChg chg="mod">
          <ac:chgData name="用 共" userId="674416862f0b68f3" providerId="LiveId" clId="{9F164BA5-2C6E-4E0E-B8CB-B8589EA3CDA2}" dt="2022-10-27T19:51:09.147" v="5127" actId="20577"/>
          <ac:spMkLst>
            <pc:docMk/>
            <pc:sldMk cId="3413659645" sldId="446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0:44.511" v="5124" actId="20577"/>
          <ac:spMkLst>
            <pc:docMk/>
            <pc:sldMk cId="3413659645" sldId="44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0:56.741" v="5125" actId="478"/>
          <ac:spMkLst>
            <pc:docMk/>
            <pc:sldMk cId="3413659645" sldId="446"/>
            <ac:spMk id="9" creationId="{6F9EE40D-7106-D82C-53A9-6D25FA0C2D0C}"/>
          </ac:spMkLst>
        </pc:spChg>
        <pc:spChg chg="add mod">
          <ac:chgData name="用 共" userId="674416862f0b68f3" providerId="LiveId" clId="{9F164BA5-2C6E-4E0E-B8CB-B8589EA3CDA2}" dt="2022-10-27T19:50:28.718" v="5120" actId="1076"/>
          <ac:spMkLst>
            <pc:docMk/>
            <pc:sldMk cId="3413659645" sldId="446"/>
            <ac:spMk id="12" creationId="{FC10F8DA-E3D3-A645-3653-66AB1D0B494E}"/>
          </ac:spMkLst>
        </pc:spChg>
      </pc:sldChg>
      <pc:sldChg chg="modSp add mod">
        <pc:chgData name="用 共" userId="674416862f0b68f3" providerId="LiveId" clId="{9F164BA5-2C6E-4E0E-B8CB-B8589EA3CDA2}" dt="2022-10-27T19:51:36.098" v="5139" actId="20577"/>
        <pc:sldMkLst>
          <pc:docMk/>
          <pc:sldMk cId="4111076727" sldId="447"/>
        </pc:sldMkLst>
        <pc:spChg chg="mod">
          <ac:chgData name="用 共" userId="674416862f0b68f3" providerId="LiveId" clId="{9F164BA5-2C6E-4E0E-B8CB-B8589EA3CDA2}" dt="2022-10-27T19:51:23.230" v="5132" actId="20577"/>
          <ac:spMkLst>
            <pc:docMk/>
            <pc:sldMk cId="4111076727" sldId="447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36.098" v="5139" actId="20577"/>
          <ac:spMkLst>
            <pc:docMk/>
            <pc:sldMk cId="4111076727" sldId="447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1:48.708" v="5144" actId="20577"/>
        <pc:sldMkLst>
          <pc:docMk/>
          <pc:sldMk cId="1863920522" sldId="448"/>
        </pc:sldMkLst>
        <pc:spChg chg="mod">
          <ac:chgData name="用 共" userId="674416862f0b68f3" providerId="LiveId" clId="{9F164BA5-2C6E-4E0E-B8CB-B8589EA3CDA2}" dt="2022-10-27T19:51:29.070" v="5134" actId="20577"/>
          <ac:spMkLst>
            <pc:docMk/>
            <pc:sldMk cId="1863920522" sldId="448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1:48.708" v="5144" actId="20577"/>
          <ac:spMkLst>
            <pc:docMk/>
            <pc:sldMk cId="1863920522" sldId="448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1:59.739" v="5148"/>
        <pc:sldMkLst>
          <pc:docMk/>
          <pc:sldMk cId="1818450413" sldId="449"/>
        </pc:sldMkLst>
        <pc:spChg chg="mod">
          <ac:chgData name="用 共" userId="674416862f0b68f3" providerId="LiveId" clId="{9F164BA5-2C6E-4E0E-B8CB-B8589EA3CDA2}" dt="2022-10-27T19:51:55.006" v="5146" actId="20577"/>
          <ac:spMkLst>
            <pc:docMk/>
            <pc:sldMk cId="1818450413" sldId="44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1:59.475" v="5147" actId="478"/>
          <ac:spMkLst>
            <pc:docMk/>
            <pc:sldMk cId="1818450413" sldId="44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1:59.739" v="5148"/>
          <ac:spMkLst>
            <pc:docMk/>
            <pc:sldMk cId="1818450413" sldId="449"/>
            <ac:spMk id="9" creationId="{FEF9350A-5D3F-F879-0C35-6D8EAE7A5673}"/>
          </ac:spMkLst>
        </pc:spChg>
      </pc:sldChg>
      <pc:sldChg chg="modSp add mod">
        <pc:chgData name="用 共" userId="674416862f0b68f3" providerId="LiveId" clId="{9F164BA5-2C6E-4E0E-B8CB-B8589EA3CDA2}" dt="2022-10-27T19:53:33.363" v="5184" actId="20577"/>
        <pc:sldMkLst>
          <pc:docMk/>
          <pc:sldMk cId="3651060007" sldId="450"/>
        </pc:sldMkLst>
        <pc:spChg chg="mod">
          <ac:chgData name="用 共" userId="674416862f0b68f3" providerId="LiveId" clId="{9F164BA5-2C6E-4E0E-B8CB-B8589EA3CDA2}" dt="2022-10-27T19:52:17.464" v="5155" actId="20577"/>
          <ac:spMkLst>
            <pc:docMk/>
            <pc:sldMk cId="3651060007" sldId="450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3:33.363" v="5184" actId="20577"/>
          <ac:spMkLst>
            <pc:docMk/>
            <pc:sldMk cId="3651060007" sldId="450"/>
            <ac:spMk id="6" creationId="{F1F024FB-0DC1-722C-EA5C-1F8AF224F639}"/>
          </ac:spMkLst>
        </pc:spChg>
      </pc:sldChg>
      <pc:sldChg chg="modSp add mod">
        <pc:chgData name="用 共" userId="674416862f0b68f3" providerId="LiveId" clId="{9F164BA5-2C6E-4E0E-B8CB-B8589EA3CDA2}" dt="2022-10-27T19:52:38.118" v="5171" actId="20577"/>
        <pc:sldMkLst>
          <pc:docMk/>
          <pc:sldMk cId="11741735" sldId="451"/>
        </pc:sldMkLst>
        <pc:spChg chg="mod">
          <ac:chgData name="用 共" userId="674416862f0b68f3" providerId="LiveId" clId="{9F164BA5-2C6E-4E0E-B8CB-B8589EA3CDA2}" dt="2022-10-27T19:52:22.411" v="5159" actId="20577"/>
          <ac:spMkLst>
            <pc:docMk/>
            <pc:sldMk cId="11741735" sldId="451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2:38.118" v="5171" actId="20577"/>
          <ac:spMkLst>
            <pc:docMk/>
            <pc:sldMk cId="11741735" sldId="451"/>
            <ac:spMk id="6" creationId="{F1F024FB-0DC1-722C-EA5C-1F8AF224F639}"/>
          </ac:spMkLst>
        </pc:spChg>
      </pc:sldChg>
      <pc:sldChg chg="addSp delSp modSp add mod">
        <pc:chgData name="用 共" userId="674416862f0b68f3" providerId="LiveId" clId="{9F164BA5-2C6E-4E0E-B8CB-B8589EA3CDA2}" dt="2022-10-27T19:52:58.022" v="5174"/>
        <pc:sldMkLst>
          <pc:docMk/>
          <pc:sldMk cId="1445947685" sldId="452"/>
        </pc:sldMkLst>
        <pc:spChg chg="mod">
          <ac:chgData name="用 共" userId="674416862f0b68f3" providerId="LiveId" clId="{9F164BA5-2C6E-4E0E-B8CB-B8589EA3CDA2}" dt="2022-10-27T19:52:48.707" v="5172" actId="20577"/>
          <ac:spMkLst>
            <pc:docMk/>
            <pc:sldMk cId="1445947685" sldId="452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2:58.022" v="5174"/>
          <ac:spMkLst>
            <pc:docMk/>
            <pc:sldMk cId="1445947685" sldId="452"/>
            <ac:spMk id="6" creationId="{F1E91EE8-110A-F568-E520-1F5BEAA6A912}"/>
          </ac:spMkLst>
        </pc:spChg>
        <pc:spChg chg="del">
          <ac:chgData name="用 共" userId="674416862f0b68f3" providerId="LiveId" clId="{9F164BA5-2C6E-4E0E-B8CB-B8589EA3CDA2}" dt="2022-10-27T19:52:57.692" v="5173" actId="478"/>
          <ac:spMkLst>
            <pc:docMk/>
            <pc:sldMk cId="1445947685" sldId="452"/>
            <ac:spMk id="9" creationId="{FEF9350A-5D3F-F879-0C35-6D8EAE7A5673}"/>
          </ac:spMkLst>
        </pc:spChg>
      </pc:sldChg>
      <pc:sldChg chg="addSp delSp modSp add mod ord">
        <pc:chgData name="用 共" userId="674416862f0b68f3" providerId="LiveId" clId="{9F164BA5-2C6E-4E0E-B8CB-B8589EA3CDA2}" dt="2022-10-27T20:05:13.779" v="5427" actId="20577"/>
        <pc:sldMkLst>
          <pc:docMk/>
          <pc:sldMk cId="96089783" sldId="453"/>
        </pc:sldMkLst>
        <pc:spChg chg="mod">
          <ac:chgData name="用 共" userId="674416862f0b68f3" providerId="LiveId" clId="{9F164BA5-2C6E-4E0E-B8CB-B8589EA3CDA2}" dt="2022-10-27T20:05:13.779" v="5427" actId="20577"/>
          <ac:spMkLst>
            <pc:docMk/>
            <pc:sldMk cId="96089783" sldId="453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3:59.949" v="5188" actId="478"/>
          <ac:spMkLst>
            <pc:docMk/>
            <pc:sldMk cId="96089783" sldId="453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4:00.229" v="5189"/>
          <ac:spMkLst>
            <pc:docMk/>
            <pc:sldMk cId="96089783" sldId="453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19:54:16.169" v="5206" actId="20577"/>
          <ac:spMkLst>
            <pc:docMk/>
            <pc:sldMk cId="96089783" sldId="453"/>
            <ac:spMk id="11" creationId="{8DF38DAA-0A3A-0706-ED52-A08EC012F713}"/>
          </ac:spMkLst>
        </pc:spChg>
      </pc:sldChg>
      <pc:sldChg chg="addSp delSp modSp add mod">
        <pc:chgData name="用 共" userId="674416862f0b68f3" providerId="LiveId" clId="{9F164BA5-2C6E-4E0E-B8CB-B8589EA3CDA2}" dt="2022-10-27T19:56:13.178" v="5255"/>
        <pc:sldMkLst>
          <pc:docMk/>
          <pc:sldMk cId="4277189408" sldId="454"/>
        </pc:sldMkLst>
        <pc:spChg chg="del">
          <ac:chgData name="用 共" userId="674416862f0b68f3" providerId="LiveId" clId="{9F164BA5-2C6E-4E0E-B8CB-B8589EA3CDA2}" dt="2022-10-27T19:56:12.918" v="5254" actId="478"/>
          <ac:spMkLst>
            <pc:docMk/>
            <pc:sldMk cId="4277189408" sldId="454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4:42.779" v="5225" actId="1076"/>
          <ac:spMkLst>
            <pc:docMk/>
            <pc:sldMk cId="4277189408" sldId="454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4:46.545" v="5226" actId="13926"/>
          <ac:spMkLst>
            <pc:docMk/>
            <pc:sldMk cId="4277189408" sldId="454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19:56:13.178" v="5255"/>
          <ac:spMkLst>
            <pc:docMk/>
            <pc:sldMk cId="4277189408" sldId="454"/>
            <ac:spMk id="12" creationId="{DCB66C80-0FF5-E744-F06F-E7BB724C49EE}"/>
          </ac:spMkLst>
        </pc:spChg>
      </pc:sldChg>
      <pc:sldChg chg="addSp modSp add mod">
        <pc:chgData name="用 共" userId="674416862f0b68f3" providerId="LiveId" clId="{9F164BA5-2C6E-4E0E-B8CB-B8589EA3CDA2}" dt="2022-10-27T19:55:57.639" v="5253" actId="14100"/>
        <pc:sldMkLst>
          <pc:docMk/>
          <pc:sldMk cId="481838944" sldId="455"/>
        </pc:sldMkLst>
        <pc:spChg chg="mod">
          <ac:chgData name="用 共" userId="674416862f0b68f3" providerId="LiveId" clId="{9F164BA5-2C6E-4E0E-B8CB-B8589EA3CDA2}" dt="2022-10-27T19:55:57.639" v="5253" actId="14100"/>
          <ac:spMkLst>
            <pc:docMk/>
            <pc:sldMk cId="481838944" sldId="455"/>
            <ac:spMk id="5" creationId="{E5211764-7ABC-4DAB-B24D-BFA42B476E4E}"/>
          </ac:spMkLst>
        </pc:spChg>
        <pc:spChg chg="mod">
          <ac:chgData name="用 共" userId="674416862f0b68f3" providerId="LiveId" clId="{9F164BA5-2C6E-4E0E-B8CB-B8589EA3CDA2}" dt="2022-10-27T19:55:07.622" v="5241" actId="13926"/>
          <ac:spMkLst>
            <pc:docMk/>
            <pc:sldMk cId="481838944" sldId="455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19:55:12.051" v="5242" actId="20577"/>
          <ac:spMkLst>
            <pc:docMk/>
            <pc:sldMk cId="481838944" sldId="455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19:55:00.549" v="5240" actId="1076"/>
          <ac:spMkLst>
            <pc:docMk/>
            <pc:sldMk cId="481838944" sldId="455"/>
            <ac:spMk id="12" creationId="{8B520C19-6D74-E5FF-1261-C771C4784C4C}"/>
          </ac:spMkLst>
        </pc:spChg>
      </pc:sldChg>
      <pc:sldChg chg="addSp delSp modSp add mod">
        <pc:chgData name="用 共" userId="674416862f0b68f3" providerId="LiveId" clId="{9F164BA5-2C6E-4E0E-B8CB-B8589EA3CDA2}" dt="2022-10-27T19:56:37.177" v="5266" actId="1076"/>
        <pc:sldMkLst>
          <pc:docMk/>
          <pc:sldMk cId="3746151840" sldId="456"/>
        </pc:sldMkLst>
        <pc:spChg chg="del">
          <ac:chgData name="用 共" userId="674416862f0b68f3" providerId="LiveId" clId="{9F164BA5-2C6E-4E0E-B8CB-B8589EA3CDA2}" dt="2022-10-27T19:56:20.136" v="5256" actId="478"/>
          <ac:spMkLst>
            <pc:docMk/>
            <pc:sldMk cId="3746151840" sldId="45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5:25.025" v="5244" actId="478"/>
          <ac:spMkLst>
            <pc:docMk/>
            <pc:sldMk cId="3746151840" sldId="456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19:55:44.212" v="5251" actId="13926"/>
          <ac:spMkLst>
            <pc:docMk/>
            <pc:sldMk cId="3746151840" sldId="456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19:55:39.481" v="5250" actId="478"/>
          <ac:spMkLst>
            <pc:docMk/>
            <pc:sldMk cId="3746151840" sldId="456"/>
            <ac:spMk id="12" creationId="{8B520C19-6D74-E5FF-1261-C771C4784C4C}"/>
          </ac:spMkLst>
        </pc:spChg>
        <pc:spChg chg="add mod">
          <ac:chgData name="用 共" userId="674416862f0b68f3" providerId="LiveId" clId="{9F164BA5-2C6E-4E0E-B8CB-B8589EA3CDA2}" dt="2022-10-27T19:56:23.963" v="5261" actId="20577"/>
          <ac:spMkLst>
            <pc:docMk/>
            <pc:sldMk cId="3746151840" sldId="456"/>
            <ac:spMk id="13" creationId="{FC3712E7-29A7-2745-7D7A-72F546AF14AA}"/>
          </ac:spMkLst>
        </pc:spChg>
        <pc:spChg chg="add mod">
          <ac:chgData name="用 共" userId="674416862f0b68f3" providerId="LiveId" clId="{9F164BA5-2C6E-4E0E-B8CB-B8589EA3CDA2}" dt="2022-10-27T19:56:37.177" v="5266" actId="1076"/>
          <ac:spMkLst>
            <pc:docMk/>
            <pc:sldMk cId="3746151840" sldId="456"/>
            <ac:spMk id="14" creationId="{FCFDC7CF-26FB-DBEF-AA4E-8F8E3A0D060F}"/>
          </ac:spMkLst>
        </pc:spChg>
      </pc:sldChg>
      <pc:sldChg chg="addSp delSp modSp add mod">
        <pc:chgData name="用 共" userId="674416862f0b68f3" providerId="LiveId" clId="{9F164BA5-2C6E-4E0E-B8CB-B8589EA3CDA2}" dt="2022-10-27T19:57:30.315" v="5273"/>
        <pc:sldMkLst>
          <pc:docMk/>
          <pc:sldMk cId="1987535333" sldId="457"/>
        </pc:sldMkLst>
        <pc:spChg chg="mod">
          <ac:chgData name="用 共" userId="674416862f0b68f3" providerId="LiveId" clId="{9F164BA5-2C6E-4E0E-B8CB-B8589EA3CDA2}" dt="2022-10-27T19:57:27.551" v="5271" actId="20577"/>
          <ac:spMkLst>
            <pc:docMk/>
            <pc:sldMk cId="1987535333" sldId="457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0.066" v="5272" actId="478"/>
          <ac:spMkLst>
            <pc:docMk/>
            <pc:sldMk cId="1987535333" sldId="457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0.315" v="5273"/>
          <ac:spMkLst>
            <pc:docMk/>
            <pc:sldMk cId="1987535333" sldId="457"/>
            <ac:spMk id="11" creationId="{FE14F907-1DED-61AB-062E-AAC81A060A42}"/>
          </ac:spMkLst>
        </pc:spChg>
      </pc:sldChg>
      <pc:sldChg chg="addSp delSp modSp add mod">
        <pc:chgData name="用 共" userId="674416862f0b68f3" providerId="LiveId" clId="{9F164BA5-2C6E-4E0E-B8CB-B8589EA3CDA2}" dt="2022-10-27T19:57:42.465" v="5277" actId="20577"/>
        <pc:sldMkLst>
          <pc:docMk/>
          <pc:sldMk cId="724692276" sldId="458"/>
        </pc:sldMkLst>
        <pc:spChg chg="mod">
          <ac:chgData name="用 共" userId="674416862f0b68f3" providerId="LiveId" clId="{9F164BA5-2C6E-4E0E-B8CB-B8589EA3CDA2}" dt="2022-10-27T19:57:42.465" v="5277" actId="20577"/>
          <ac:spMkLst>
            <pc:docMk/>
            <pc:sldMk cId="724692276" sldId="458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39.244" v="5274" actId="478"/>
          <ac:spMkLst>
            <pc:docMk/>
            <pc:sldMk cId="724692276" sldId="458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39.531" v="5275"/>
          <ac:spMkLst>
            <pc:docMk/>
            <pc:sldMk cId="724692276" sldId="458"/>
            <ac:spMk id="9" creationId="{EC3D5531-C9A7-4C2D-399D-06BC8F5800D5}"/>
          </ac:spMkLst>
        </pc:spChg>
      </pc:sldChg>
      <pc:sldChg chg="addSp delSp modSp add mod">
        <pc:chgData name="用 共" userId="674416862f0b68f3" providerId="LiveId" clId="{9F164BA5-2C6E-4E0E-B8CB-B8589EA3CDA2}" dt="2022-10-27T19:57:58.262" v="5292" actId="20577"/>
        <pc:sldMkLst>
          <pc:docMk/>
          <pc:sldMk cId="1797274480" sldId="459"/>
        </pc:sldMkLst>
        <pc:spChg chg="mod">
          <ac:chgData name="用 共" userId="674416862f0b68f3" providerId="LiveId" clId="{9F164BA5-2C6E-4E0E-B8CB-B8589EA3CDA2}" dt="2022-10-27T19:57:48.178" v="5279" actId="20577"/>
          <ac:spMkLst>
            <pc:docMk/>
            <pc:sldMk cId="1797274480" sldId="459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7:50.454" v="5280" actId="478"/>
          <ac:spMkLst>
            <pc:docMk/>
            <pc:sldMk cId="1797274480" sldId="459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7:58.262" v="5292" actId="20577"/>
          <ac:spMkLst>
            <pc:docMk/>
            <pc:sldMk cId="1797274480" sldId="459"/>
            <ac:spMk id="12" creationId="{756335AD-817F-9B9B-D900-F09498547B08}"/>
          </ac:spMkLst>
        </pc:spChg>
      </pc:sldChg>
      <pc:sldChg chg="addSp delSp modSp add mod">
        <pc:chgData name="用 共" userId="674416862f0b68f3" providerId="LiveId" clId="{9F164BA5-2C6E-4E0E-B8CB-B8589EA3CDA2}" dt="2022-10-27T19:58:05.953" v="5296"/>
        <pc:sldMkLst>
          <pc:docMk/>
          <pc:sldMk cId="664798591" sldId="460"/>
        </pc:sldMkLst>
        <pc:spChg chg="mod">
          <ac:chgData name="用 共" userId="674416862f0b68f3" providerId="LiveId" clId="{9F164BA5-2C6E-4E0E-B8CB-B8589EA3CDA2}" dt="2022-10-27T19:58:04.062" v="5294" actId="20577"/>
          <ac:spMkLst>
            <pc:docMk/>
            <pc:sldMk cId="664798591" sldId="460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05.688" v="5295" actId="478"/>
          <ac:spMkLst>
            <pc:docMk/>
            <pc:sldMk cId="664798591" sldId="460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05.953" v="5296"/>
          <ac:spMkLst>
            <pc:docMk/>
            <pc:sldMk cId="664798591" sldId="460"/>
            <ac:spMk id="9" creationId="{A01BCFD7-B985-599E-A42C-B563EFB7C831}"/>
          </ac:spMkLst>
        </pc:spChg>
      </pc:sldChg>
      <pc:sldChg chg="addSp delSp modSp add mod">
        <pc:chgData name="用 共" userId="674416862f0b68f3" providerId="LiveId" clId="{9F164BA5-2C6E-4E0E-B8CB-B8589EA3CDA2}" dt="2022-10-27T19:58:12.681" v="5300"/>
        <pc:sldMkLst>
          <pc:docMk/>
          <pc:sldMk cId="534389144" sldId="461"/>
        </pc:sldMkLst>
        <pc:spChg chg="mod">
          <ac:chgData name="用 共" userId="674416862f0b68f3" providerId="LiveId" clId="{9F164BA5-2C6E-4E0E-B8CB-B8589EA3CDA2}" dt="2022-10-27T19:58:10.041" v="5298" actId="20577"/>
          <ac:spMkLst>
            <pc:docMk/>
            <pc:sldMk cId="534389144" sldId="461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2.350" v="5299" actId="478"/>
          <ac:spMkLst>
            <pc:docMk/>
            <pc:sldMk cId="534389144" sldId="461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12.681" v="5300"/>
          <ac:spMkLst>
            <pc:docMk/>
            <pc:sldMk cId="534389144" sldId="461"/>
            <ac:spMk id="9" creationId="{BDA1DA5E-A793-473A-E7D8-B49D2CD789BA}"/>
          </ac:spMkLst>
        </pc:spChg>
      </pc:sldChg>
      <pc:sldChg chg="addSp delSp modSp add mod">
        <pc:chgData name="用 共" userId="674416862f0b68f3" providerId="LiveId" clId="{9F164BA5-2C6E-4E0E-B8CB-B8589EA3CDA2}" dt="2022-10-27T19:58:28.353" v="5316" actId="20577"/>
        <pc:sldMkLst>
          <pc:docMk/>
          <pc:sldMk cId="2694688833" sldId="462"/>
        </pc:sldMkLst>
        <pc:spChg chg="mod">
          <ac:chgData name="用 共" userId="674416862f0b68f3" providerId="LiveId" clId="{9F164BA5-2C6E-4E0E-B8CB-B8589EA3CDA2}" dt="2022-10-27T19:58:15.543" v="5302" actId="20577"/>
          <ac:spMkLst>
            <pc:docMk/>
            <pc:sldMk cId="2694688833" sldId="462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17.041" v="5303" actId="478"/>
          <ac:spMkLst>
            <pc:docMk/>
            <pc:sldMk cId="2694688833" sldId="462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8:28.353" v="5316" actId="20577"/>
          <ac:spMkLst>
            <pc:docMk/>
            <pc:sldMk cId="2694688833" sldId="462"/>
            <ac:spMk id="12" creationId="{3C82F145-11AE-8CD4-D415-83E349AC8AF7}"/>
          </ac:spMkLst>
        </pc:spChg>
      </pc:sldChg>
      <pc:sldChg chg="addSp delSp modSp add mod">
        <pc:chgData name="用 共" userId="674416862f0b68f3" providerId="LiveId" clId="{9F164BA5-2C6E-4E0E-B8CB-B8589EA3CDA2}" dt="2022-10-27T19:58:38.693" v="5320"/>
        <pc:sldMkLst>
          <pc:docMk/>
          <pc:sldMk cId="1410061061" sldId="463"/>
        </pc:sldMkLst>
        <pc:spChg chg="mod">
          <ac:chgData name="用 共" userId="674416862f0b68f3" providerId="LiveId" clId="{9F164BA5-2C6E-4E0E-B8CB-B8589EA3CDA2}" dt="2022-10-27T19:58:36.919" v="5318" actId="20577"/>
          <ac:spMkLst>
            <pc:docMk/>
            <pc:sldMk cId="1410061061" sldId="463"/>
            <ac:spMk id="5" creationId="{E5211764-7ABC-4DAB-B24D-BFA42B476E4E}"/>
          </ac:spMkLst>
        </pc:spChg>
        <pc:spChg chg="add mod">
          <ac:chgData name="用 共" userId="674416862f0b68f3" providerId="LiveId" clId="{9F164BA5-2C6E-4E0E-B8CB-B8589EA3CDA2}" dt="2022-10-27T19:58:38.693" v="5320"/>
          <ac:spMkLst>
            <pc:docMk/>
            <pc:sldMk cId="1410061061" sldId="463"/>
            <ac:spMk id="6" creationId="{88F61248-2EC7-64D4-75C8-CDDDEDE298A3}"/>
          </ac:spMkLst>
        </pc:spChg>
        <pc:spChg chg="del">
          <ac:chgData name="用 共" userId="674416862f0b68f3" providerId="LiveId" clId="{9F164BA5-2C6E-4E0E-B8CB-B8589EA3CDA2}" dt="2022-10-27T19:58:38.504" v="5319" actId="478"/>
          <ac:spMkLst>
            <pc:docMk/>
            <pc:sldMk cId="1410061061" sldId="463"/>
            <ac:spMk id="9" creationId="{FEF9350A-5D3F-F879-0C35-6D8EAE7A5673}"/>
          </ac:spMkLst>
        </pc:spChg>
      </pc:sldChg>
      <pc:sldChg chg="addSp delSp modSp add mod">
        <pc:chgData name="用 共" userId="674416862f0b68f3" providerId="LiveId" clId="{9F164BA5-2C6E-4E0E-B8CB-B8589EA3CDA2}" dt="2022-10-27T20:05:47.169" v="5429"/>
        <pc:sldMkLst>
          <pc:docMk/>
          <pc:sldMk cId="3236265714" sldId="464"/>
        </pc:sldMkLst>
        <pc:spChg chg="mod">
          <ac:chgData name="用 共" userId="674416862f0b68f3" providerId="LiveId" clId="{9F164BA5-2C6E-4E0E-B8CB-B8589EA3CDA2}" dt="2022-10-27T19:58:45.800" v="5322" actId="20577"/>
          <ac:spMkLst>
            <pc:docMk/>
            <pc:sldMk cId="3236265714" sldId="464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20:05:46.896" v="5428" actId="478"/>
          <ac:spMkLst>
            <pc:docMk/>
            <pc:sldMk cId="3236265714" sldId="464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20:05:47.169" v="5429"/>
          <ac:spMkLst>
            <pc:docMk/>
            <pc:sldMk cId="3236265714" sldId="464"/>
            <ac:spMk id="9" creationId="{18D90722-C378-61B7-EB13-73D1AB69EB31}"/>
          </ac:spMkLst>
        </pc:spChg>
      </pc:sldChg>
      <pc:sldChg chg="addSp delSp modSp add mod">
        <pc:chgData name="用 共" userId="674416862f0b68f3" providerId="LiveId" clId="{9F164BA5-2C6E-4E0E-B8CB-B8589EA3CDA2}" dt="2022-10-27T19:59:10.104" v="5334" actId="20577"/>
        <pc:sldMkLst>
          <pc:docMk/>
          <pc:sldMk cId="1039511618" sldId="465"/>
        </pc:sldMkLst>
        <pc:spChg chg="mod">
          <ac:chgData name="用 共" userId="674416862f0b68f3" providerId="LiveId" clId="{9F164BA5-2C6E-4E0E-B8CB-B8589EA3CDA2}" dt="2022-10-27T19:58:48.930" v="5324" actId="20577"/>
          <ac:spMkLst>
            <pc:docMk/>
            <pc:sldMk cId="1039511618" sldId="465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8:53.188" v="5325" actId="478"/>
          <ac:spMkLst>
            <pc:docMk/>
            <pc:sldMk cId="1039511618" sldId="465"/>
            <ac:spMk id="6" creationId="{F1F024FB-0DC1-722C-EA5C-1F8AF224F639}"/>
          </ac:spMkLst>
        </pc:spChg>
        <pc:spChg chg="add mod">
          <ac:chgData name="用 共" userId="674416862f0b68f3" providerId="LiveId" clId="{9F164BA5-2C6E-4E0E-B8CB-B8589EA3CDA2}" dt="2022-10-27T19:59:10.104" v="5334" actId="20577"/>
          <ac:spMkLst>
            <pc:docMk/>
            <pc:sldMk cId="1039511618" sldId="465"/>
            <ac:spMk id="12" creationId="{2F77A14E-3B72-5A3C-0A96-04DF02E57777}"/>
          </ac:spMkLst>
        </pc:spChg>
      </pc:sldChg>
      <pc:sldChg chg="addSp delSp modSp add mod">
        <pc:chgData name="用 共" userId="674416862f0b68f3" providerId="LiveId" clId="{9F164BA5-2C6E-4E0E-B8CB-B8589EA3CDA2}" dt="2022-10-27T19:59:42.251" v="5338"/>
        <pc:sldMkLst>
          <pc:docMk/>
          <pc:sldMk cId="2141169439" sldId="466"/>
        </pc:sldMkLst>
        <pc:spChg chg="mod">
          <ac:chgData name="用 共" userId="674416862f0b68f3" providerId="LiveId" clId="{9F164BA5-2C6E-4E0E-B8CB-B8589EA3CDA2}" dt="2022-10-27T19:59:40.100" v="5336" actId="20577"/>
          <ac:spMkLst>
            <pc:docMk/>
            <pc:sldMk cId="2141169439" sldId="466"/>
            <ac:spMk id="5" creationId="{E5211764-7ABC-4DAB-B24D-BFA42B476E4E}"/>
          </ac:spMkLst>
        </pc:spChg>
        <pc:spChg chg="del">
          <ac:chgData name="用 共" userId="674416862f0b68f3" providerId="LiveId" clId="{9F164BA5-2C6E-4E0E-B8CB-B8589EA3CDA2}" dt="2022-10-27T19:59:41.992" v="5337" actId="478"/>
          <ac:spMkLst>
            <pc:docMk/>
            <pc:sldMk cId="2141169439" sldId="466"/>
            <ac:spMk id="6" creationId="{F1E91EE8-110A-F568-E520-1F5BEAA6A912}"/>
          </ac:spMkLst>
        </pc:spChg>
        <pc:spChg chg="add mod">
          <ac:chgData name="用 共" userId="674416862f0b68f3" providerId="LiveId" clId="{9F164BA5-2C6E-4E0E-B8CB-B8589EA3CDA2}" dt="2022-10-27T19:59:42.251" v="5338"/>
          <ac:spMkLst>
            <pc:docMk/>
            <pc:sldMk cId="2141169439" sldId="466"/>
            <ac:spMk id="9" creationId="{2FF76B55-A749-3D1B-E579-24AB5EA1E4D4}"/>
          </ac:spMkLst>
        </pc:spChg>
      </pc:sldChg>
      <pc:sldChg chg="addSp delSp modSp add mod">
        <pc:chgData name="用 共" userId="674416862f0b68f3" providerId="LiveId" clId="{9F164BA5-2C6E-4E0E-B8CB-B8589EA3CDA2}" dt="2022-10-27T20:02:02.969" v="5373" actId="13926"/>
        <pc:sldMkLst>
          <pc:docMk/>
          <pc:sldMk cId="3490984081" sldId="467"/>
        </pc:sldMkLst>
        <pc:spChg chg="add del mod">
          <ac:chgData name="用 共" userId="674416862f0b68f3" providerId="LiveId" clId="{9F164BA5-2C6E-4E0E-B8CB-B8589EA3CDA2}" dt="2022-10-27T20:01:36.185" v="5357"/>
          <ac:spMkLst>
            <pc:docMk/>
            <pc:sldMk cId="3490984081" sldId="467"/>
            <ac:spMk id="5" creationId="{B38A7F61-DF2D-6283-920A-BD44B23DC259}"/>
          </ac:spMkLst>
        </pc:spChg>
        <pc:spChg chg="mod">
          <ac:chgData name="用 共" userId="674416862f0b68f3" providerId="LiveId" clId="{9F164BA5-2C6E-4E0E-B8CB-B8589EA3CDA2}" dt="2022-10-27T20:01:52.703" v="5371" actId="14100"/>
          <ac:spMkLst>
            <pc:docMk/>
            <pc:sldMk cId="3490984081" sldId="467"/>
            <ac:spMk id="6" creationId="{44FDDEB7-35AD-FA4E-C0ED-A22CCCA95F7C}"/>
          </ac:spMkLst>
        </pc:spChg>
        <pc:spChg chg="mod">
          <ac:chgData name="用 共" userId="674416862f0b68f3" providerId="LiveId" clId="{9F164BA5-2C6E-4E0E-B8CB-B8589EA3CDA2}" dt="2022-10-27T20:02:02.969" v="5373" actId="13926"/>
          <ac:spMkLst>
            <pc:docMk/>
            <pc:sldMk cId="3490984081" sldId="467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37.198" v="5358" actId="478"/>
          <ac:spMkLst>
            <pc:docMk/>
            <pc:sldMk cId="3490984081" sldId="467"/>
            <ac:spMk id="9" creationId="{346FF882-FDD0-2D64-F48F-17296BD9EE74}"/>
          </ac:spMkLst>
        </pc:spChg>
        <pc:spChg chg="mod">
          <ac:chgData name="用 共" userId="674416862f0b68f3" providerId="LiveId" clId="{9F164BA5-2C6E-4E0E-B8CB-B8589EA3CDA2}" dt="2022-10-27T20:00:04.561" v="5343" actId="20577"/>
          <ac:spMkLst>
            <pc:docMk/>
            <pc:sldMk cId="3490984081" sldId="467"/>
            <ac:spMk id="12" creationId="{DCB66C80-0FF5-E744-F06F-E7BB724C49EE}"/>
          </ac:spMkLst>
        </pc:spChg>
        <pc:spChg chg="add mod">
          <ac:chgData name="用 共" userId="674416862f0b68f3" providerId="LiveId" clId="{9F164BA5-2C6E-4E0E-B8CB-B8589EA3CDA2}" dt="2022-10-27T20:01:37.439" v="5359"/>
          <ac:spMkLst>
            <pc:docMk/>
            <pc:sldMk cId="3490984081" sldId="467"/>
            <ac:spMk id="13" creationId="{0CBE24AA-33D3-A226-1A26-08CFB9FA2B44}"/>
          </ac:spMkLst>
        </pc:spChg>
        <pc:spChg chg="add mod">
          <ac:chgData name="用 共" userId="674416862f0b68f3" providerId="LiveId" clId="{9F164BA5-2C6E-4E0E-B8CB-B8589EA3CDA2}" dt="2022-10-27T20:01:55.948" v="5372"/>
          <ac:spMkLst>
            <pc:docMk/>
            <pc:sldMk cId="3490984081" sldId="467"/>
            <ac:spMk id="14" creationId="{0C98065D-EDD2-190D-FEA5-17CE5D56661A}"/>
          </ac:spMkLst>
        </pc:spChg>
      </pc:sldChg>
      <pc:sldChg chg="addSp delSp modSp add del mod">
        <pc:chgData name="用 共" userId="674416862f0b68f3" providerId="LiveId" clId="{9F164BA5-2C6E-4E0E-B8CB-B8589EA3CDA2}" dt="2022-10-27T20:02:19.289" v="5374" actId="47"/>
        <pc:sldMkLst>
          <pc:docMk/>
          <pc:sldMk cId="3842597902" sldId="468"/>
        </pc:sldMkLst>
        <pc:spChg chg="del">
          <ac:chgData name="用 共" userId="674416862f0b68f3" providerId="LiveId" clId="{9F164BA5-2C6E-4E0E-B8CB-B8589EA3CDA2}" dt="2022-10-27T20:01:40.361" v="5360" actId="478"/>
          <ac:spMkLst>
            <pc:docMk/>
            <pc:sldMk cId="3842597902" sldId="468"/>
            <ac:spMk id="9" creationId="{346FF882-FDD0-2D64-F48F-17296BD9EE74}"/>
          </ac:spMkLst>
        </pc:spChg>
        <pc:spChg chg="add mod">
          <ac:chgData name="用 共" userId="674416862f0b68f3" providerId="LiveId" clId="{9F164BA5-2C6E-4E0E-B8CB-B8589EA3CDA2}" dt="2022-10-27T20:01:40.830" v="5361"/>
          <ac:spMkLst>
            <pc:docMk/>
            <pc:sldMk cId="3842597902" sldId="468"/>
            <ac:spMk id="13" creationId="{ACDD2124-7611-BE58-B436-D9C8D5B66783}"/>
          </ac:spMkLst>
        </pc:spChg>
      </pc:sldChg>
      <pc:sldChg chg="addSp delSp modSp add mod">
        <pc:chgData name="用 共" userId="674416862f0b68f3" providerId="LiveId" clId="{9F164BA5-2C6E-4E0E-B8CB-B8589EA3CDA2}" dt="2022-10-27T20:01:15.677" v="5353" actId="478"/>
        <pc:sldMkLst>
          <pc:docMk/>
          <pc:sldMk cId="3683400535" sldId="469"/>
        </pc:sldMkLst>
        <pc:spChg chg="add mod">
          <ac:chgData name="用 共" userId="674416862f0b68f3" providerId="LiveId" clId="{9F164BA5-2C6E-4E0E-B8CB-B8589EA3CDA2}" dt="2022-10-27T20:00:25.162" v="5346"/>
          <ac:spMkLst>
            <pc:docMk/>
            <pc:sldMk cId="3683400535" sldId="469"/>
            <ac:spMk id="6" creationId="{1A95EFDF-9B6D-33C0-07F2-AD9555EE64AC}"/>
          </ac:spMkLst>
        </pc:spChg>
        <pc:spChg chg="mod">
          <ac:chgData name="用 共" userId="674416862f0b68f3" providerId="LiveId" clId="{9F164BA5-2C6E-4E0E-B8CB-B8589EA3CDA2}" dt="2022-10-27T20:01:04.397" v="5352" actId="13926"/>
          <ac:spMkLst>
            <pc:docMk/>
            <pc:sldMk cId="3683400535" sldId="469"/>
            <ac:spMk id="7" creationId="{8937D758-F924-9184-4177-D42686F7D2DF}"/>
          </ac:spMkLst>
        </pc:spChg>
        <pc:spChg chg="del">
          <ac:chgData name="用 共" userId="674416862f0b68f3" providerId="LiveId" clId="{9F164BA5-2C6E-4E0E-B8CB-B8589EA3CDA2}" dt="2022-10-27T20:01:15.677" v="5353" actId="478"/>
          <ac:spMkLst>
            <pc:docMk/>
            <pc:sldMk cId="3683400535" sldId="469"/>
            <ac:spMk id="12" creationId="{FC10F8DA-E3D3-A645-3653-66AB1D0B494E}"/>
          </ac:spMkLst>
        </pc:spChg>
      </pc:sldChg>
      <pc:sldChg chg="addSp modSp add mod">
        <pc:chgData name="用 共" userId="674416862f0b68f3" providerId="LiveId" clId="{9F164BA5-2C6E-4E0E-B8CB-B8589EA3CDA2}" dt="2022-10-27T20:03:28.520" v="5394" actId="20577"/>
        <pc:sldMkLst>
          <pc:docMk/>
          <pc:sldMk cId="139437735" sldId="470"/>
        </pc:sldMkLst>
        <pc:spChg chg="add mod">
          <ac:chgData name="用 共" userId="674416862f0b68f3" providerId="LiveId" clId="{9F164BA5-2C6E-4E0E-B8CB-B8589EA3CDA2}" dt="2022-10-27T20:03:23.585" v="5392" actId="1076"/>
          <ac:spMkLst>
            <pc:docMk/>
            <pc:sldMk cId="139437735" sldId="470"/>
            <ac:spMk id="5" creationId="{AD9E07BD-70F8-B848-9F7E-54C19194BDAA}"/>
          </ac:spMkLst>
        </pc:spChg>
        <pc:spChg chg="mod">
          <ac:chgData name="用 共" userId="674416862f0b68f3" providerId="LiveId" clId="{9F164BA5-2C6E-4E0E-B8CB-B8589EA3CDA2}" dt="2022-10-27T20:03:09.915" v="5382" actId="20577"/>
          <ac:spMkLst>
            <pc:docMk/>
            <pc:sldMk cId="139437735" sldId="470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3:28.520" v="5394" actId="20577"/>
          <ac:spMkLst>
            <pc:docMk/>
            <pc:sldMk cId="139437735" sldId="470"/>
            <ac:spMk id="12" creationId="{DCB66C80-0FF5-E744-F06F-E7BB724C49EE}"/>
          </ac:spMkLst>
        </pc:spChg>
      </pc:sldChg>
      <pc:sldChg chg="add del">
        <pc:chgData name="用 共" userId="674416862f0b68f3" providerId="LiveId" clId="{9F164BA5-2C6E-4E0E-B8CB-B8589EA3CDA2}" dt="2022-10-27T20:01:27.327" v="5355" actId="47"/>
        <pc:sldMkLst>
          <pc:docMk/>
          <pc:sldMk cId="854710506" sldId="470"/>
        </pc:sldMkLst>
      </pc:sldChg>
      <pc:sldChg chg="modSp add mod">
        <pc:chgData name="用 共" userId="674416862f0b68f3" providerId="LiveId" clId="{9F164BA5-2C6E-4E0E-B8CB-B8589EA3CDA2}" dt="2022-10-27T20:04:06.601" v="5402" actId="20577"/>
        <pc:sldMkLst>
          <pc:docMk/>
          <pc:sldMk cId="263584004" sldId="471"/>
        </pc:sldMkLst>
        <pc:spChg chg="mod">
          <ac:chgData name="用 共" userId="674416862f0b68f3" providerId="LiveId" clId="{9F164BA5-2C6E-4E0E-B8CB-B8589EA3CDA2}" dt="2022-10-27T20:04:02.311" v="5397" actId="13926"/>
          <ac:spMkLst>
            <pc:docMk/>
            <pc:sldMk cId="263584004" sldId="471"/>
            <ac:spMk id="7" creationId="{8937D758-F924-9184-4177-D42686F7D2DF}"/>
          </ac:spMkLst>
        </pc:spChg>
        <pc:spChg chg="mod">
          <ac:chgData name="用 共" userId="674416862f0b68f3" providerId="LiveId" clId="{9F164BA5-2C6E-4E0E-B8CB-B8589EA3CDA2}" dt="2022-10-27T20:04:06.601" v="5402" actId="20577"/>
          <ac:spMkLst>
            <pc:docMk/>
            <pc:sldMk cId="263584004" sldId="471"/>
            <ac:spMk id="10" creationId="{467A5E50-BED1-4957-E755-BA3612AAE308}"/>
          </ac:spMkLst>
        </pc:spChg>
      </pc:sldChg>
      <pc:sldChg chg="addSp delSp modSp add mod">
        <pc:chgData name="用 共" userId="674416862f0b68f3" providerId="LiveId" clId="{9F164BA5-2C6E-4E0E-B8CB-B8589EA3CDA2}" dt="2022-10-27T20:04:35.748" v="5408" actId="478"/>
        <pc:sldMkLst>
          <pc:docMk/>
          <pc:sldMk cId="332451163" sldId="472"/>
        </pc:sldMkLst>
        <pc:spChg chg="mod">
          <ac:chgData name="用 共" userId="674416862f0b68f3" providerId="LiveId" clId="{9F164BA5-2C6E-4E0E-B8CB-B8589EA3CDA2}" dt="2022-10-27T20:04:24.907" v="5406" actId="13926"/>
          <ac:spMkLst>
            <pc:docMk/>
            <pc:sldMk cId="332451163" sldId="472"/>
            <ac:spMk id="7" creationId="{8937D758-F924-9184-4177-D42686F7D2DF}"/>
          </ac:spMkLst>
        </pc:spChg>
        <pc:spChg chg="add mod">
          <ac:chgData name="用 共" userId="674416862f0b68f3" providerId="LiveId" clId="{9F164BA5-2C6E-4E0E-B8CB-B8589EA3CDA2}" dt="2022-10-27T20:04:19.546" v="5405" actId="1076"/>
          <ac:spMkLst>
            <pc:docMk/>
            <pc:sldMk cId="332451163" sldId="472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5.748" v="5408" actId="478"/>
          <ac:spMkLst>
            <pc:docMk/>
            <pc:sldMk cId="332451163" sldId="472"/>
            <ac:spMk id="12" creationId="{DCB66C80-0FF5-E744-F06F-E7BB724C49EE}"/>
          </ac:spMkLst>
        </pc:spChg>
      </pc:sldChg>
      <pc:sldChg chg="delSp modSp add mod">
        <pc:chgData name="用 共" userId="674416862f0b68f3" providerId="LiveId" clId="{9F164BA5-2C6E-4E0E-B8CB-B8589EA3CDA2}" dt="2022-10-27T20:04:47.833" v="5423" actId="1076"/>
        <pc:sldMkLst>
          <pc:docMk/>
          <pc:sldMk cId="3276137386" sldId="473"/>
        </pc:sldMkLst>
        <pc:spChg chg="mod">
          <ac:chgData name="用 共" userId="674416862f0b68f3" providerId="LiveId" clId="{9F164BA5-2C6E-4E0E-B8CB-B8589EA3CDA2}" dt="2022-10-27T20:04:47.833" v="5423" actId="1076"/>
          <ac:spMkLst>
            <pc:docMk/>
            <pc:sldMk cId="3276137386" sldId="473"/>
            <ac:spMk id="9" creationId="{CA63BCC8-C22B-4BC6-28E7-F78E34D2AC6A}"/>
          </ac:spMkLst>
        </pc:spChg>
        <pc:spChg chg="del">
          <ac:chgData name="用 共" userId="674416862f0b68f3" providerId="LiveId" clId="{9F164BA5-2C6E-4E0E-B8CB-B8589EA3CDA2}" dt="2022-10-27T20:04:39.935" v="5409" actId="478"/>
          <ac:spMkLst>
            <pc:docMk/>
            <pc:sldMk cId="3276137386" sldId="473"/>
            <ac:spMk id="12" creationId="{DCB66C80-0FF5-E744-F06F-E7BB724C49EE}"/>
          </ac:spMkLst>
        </pc:spChg>
      </pc:sldChg>
      <pc:sldMasterChg chg="modTransition modSldLayout">
        <pc:chgData name="用 共" userId="674416862f0b68f3" providerId="LiveId" clId="{9F164BA5-2C6E-4E0E-B8CB-B8589EA3CDA2}" dt="2022-10-27T15:12:15.184" v="2103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99519835" sldId="2147483650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9F164BA5-2C6E-4E0E-B8CB-B8589EA3CDA2}" dt="2022-10-27T15:12:15.184" v="2103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  <pc:docChgLst>
    <pc:chgData name="用 共" userId="674416862f0b68f3" providerId="LiveId" clId="{E2A9686C-9A90-4118-B2C5-4A4B965C62D2}"/>
    <pc:docChg chg="modSld">
      <pc:chgData name="用 共" userId="674416862f0b68f3" providerId="LiveId" clId="{E2A9686C-9A90-4118-B2C5-4A4B965C62D2}" dt="2023-03-09T02:05:52.271" v="1" actId="1035"/>
      <pc:docMkLst>
        <pc:docMk/>
      </pc:docMkLst>
      <pc:sldChg chg="modSp mod">
        <pc:chgData name="用 共" userId="674416862f0b68f3" providerId="LiveId" clId="{E2A9686C-9A90-4118-B2C5-4A4B965C62D2}" dt="2023-03-09T02:05:52.271" v="1" actId="1035"/>
        <pc:sldMkLst>
          <pc:docMk/>
          <pc:sldMk cId="2797264604" sldId="353"/>
        </pc:sldMkLst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5" creationId="{3D3C7A30-94DE-2363-C784-1F7385554772}"/>
          </ac:spMkLst>
        </pc:spChg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6" creationId="{1675E915-DEA9-FE29-6D1D-1C6BB36DBFA9}"/>
          </ac:spMkLst>
        </pc:spChg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7" creationId="{D795D445-6D4B-6711-F48F-70DF2E9DFB7E}"/>
          </ac:spMkLst>
        </pc:spChg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9" creationId="{8CB0BAE8-17DC-40F7-DF84-2720BC35F384}"/>
          </ac:spMkLst>
        </pc:spChg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29" creationId="{677E86D7-A8E7-87B0-3959-D782B0DB7CFC}"/>
          </ac:spMkLst>
        </pc:spChg>
        <pc:spChg chg="mod">
          <ac:chgData name="用 共" userId="674416862f0b68f3" providerId="LiveId" clId="{E2A9686C-9A90-4118-B2C5-4A4B965C62D2}" dt="2023-03-09T02:05:52.271" v="1" actId="1035"/>
          <ac:spMkLst>
            <pc:docMk/>
            <pc:sldMk cId="2797264604" sldId="353"/>
            <ac:spMk id="30" creationId="{6B79412F-2E42-A093-BB73-582D23A8092D}"/>
          </ac:spMkLst>
        </pc:sp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11" creationId="{DBDF8405-FBE0-86EF-22CB-E29D1A897AD0}"/>
          </ac:cxnSpMkLst>
        </pc:cxn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14" creationId="{39E564A5-0E54-6B60-2A42-0E2F9DBC4A02}"/>
          </ac:cxnSpMkLst>
        </pc:cxn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16" creationId="{CA685B1C-D495-E1FE-C1F7-F1D4EA971433}"/>
          </ac:cxnSpMkLst>
        </pc:cxn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17" creationId="{F7124E5D-9F24-63A1-63FC-D4205300F37F}"/>
          </ac:cxnSpMkLst>
        </pc:cxn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20" creationId="{98E2E606-30DD-F07B-058E-6ADD1FB7B1E2}"/>
          </ac:cxnSpMkLst>
        </pc:cxnChg>
        <pc:cxnChg chg="mod">
          <ac:chgData name="用 共" userId="674416862f0b68f3" providerId="LiveId" clId="{E2A9686C-9A90-4118-B2C5-4A4B965C62D2}" dt="2023-03-09T02:05:52.271" v="1" actId="1035"/>
          <ac:cxnSpMkLst>
            <pc:docMk/>
            <pc:sldMk cId="2797264604" sldId="353"/>
            <ac:cxnSpMk id="23" creationId="{E528D665-E338-21E1-19B3-BA9FDC019998}"/>
          </ac:cxnSpMkLst>
        </pc:cxn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975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929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2027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075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14013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1204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5072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5318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27938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05267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79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4513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6085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0290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45142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99055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33958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7972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09325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12145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750739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02127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89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7713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42844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812258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92180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45382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37526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22161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25344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2434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30926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2496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99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106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893202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09660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04307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3774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749037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93583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26062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989211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272096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751413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109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0068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272190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91827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539189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507134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794566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26556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96686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772152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88226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982711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1702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305472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474573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295301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631166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91272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93746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22498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679030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4566284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48282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3519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992276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09667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094988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132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2543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4377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07DB67-A74A-4010-85FF-798398E4A376}" type="slidenum">
              <a:rPr lang="zh-TW" altLang="en-US" smtClean="0"/>
              <a:t>69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3442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1pPr>
            <a:lvl2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2pPr>
            <a:lvl3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3pPr>
            <a:lvl4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4pPr>
            <a:lvl5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2023/3/9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++ - 维基百科，自由的百科全书">
            <a:extLst>
              <a:ext uri="{FF2B5EF4-FFF2-40B4-BE49-F238E27FC236}">
                <a16:creationId xmlns:a16="http://schemas.microsoft.com/office/drawing/2014/main" id="{71B3BDBD-DBCD-E6A0-9454-B793CEF94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831" y="3568542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94F863-AACA-B228-6F91-C8FA66F6FB06}"/>
              </a:ext>
            </a:extLst>
          </p:cNvPr>
          <p:cNvSpPr/>
          <p:nvPr/>
        </p:nvSpPr>
        <p:spPr>
          <a:xfrm>
            <a:off x="2800670" y="1939636"/>
            <a:ext cx="6590661" cy="2978728"/>
          </a:xfrm>
          <a:prstGeom prst="roundRect">
            <a:avLst>
              <a:gd name="adj" fmla="val 9970"/>
            </a:avLst>
          </a:prstGeom>
          <a:effectLst>
            <a:outerShdw blurRad="508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81D718E-D5F1-4344-9FF3-F426B650A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241" y="3662364"/>
            <a:ext cx="1144310" cy="114431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0B0C23-AB70-B2E6-7305-505D7412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4764"/>
            <a:ext cx="9144000" cy="2387600"/>
          </a:xfrm>
        </p:spPr>
        <p:txBody>
          <a:bodyPr>
            <a:normAutofit/>
          </a:bodyPr>
          <a:lstStyle/>
          <a:p>
            <a:r>
              <a:rPr lang="zh-TW" altLang="en-US" sz="7200" b="1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迴圈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11C8D1-7028-173D-F95F-DEE8B0309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4439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1028</a:t>
            </a:r>
            <a:r>
              <a:rPr lang="zh-TW" altLang="en-US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資訊社</a:t>
            </a:r>
          </a:p>
        </p:txBody>
      </p:sp>
      <p:pic>
        <p:nvPicPr>
          <p:cNvPr id="2052" name="Picture 4" descr="C++ - 维基百科，自由的百科全书">
            <a:extLst>
              <a:ext uri="{FF2B5EF4-FFF2-40B4-BE49-F238E27FC236}">
                <a16:creationId xmlns:a16="http://schemas.microsoft.com/office/drawing/2014/main" id="{3BEE9FC7-0FE7-7E0F-5FDF-89F000550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90" y="818716"/>
            <a:ext cx="2446200" cy="2749826"/>
          </a:xfrm>
          <a:prstGeom prst="rect">
            <a:avLst/>
          </a:prstGeom>
          <a:noFill/>
          <a:effectLst>
            <a:outerShdw blurRad="812800" sx="105000" sy="105000" algn="ctr" rotWithShape="0">
              <a:prstClr val="black">
                <a:alpha val="12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2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2251758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如果今天想列出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1~1000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間的整數呢？</a:t>
            </a: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10D0DE06-9F45-0A3A-FAEC-48F3DCC40A46}"/>
              </a:ext>
            </a:extLst>
          </p:cNvPr>
          <p:cNvSpPr txBox="1">
            <a:spLocks/>
          </p:cNvSpPr>
          <p:nvPr/>
        </p:nvSpPr>
        <p:spPr>
          <a:xfrm>
            <a:off x="5805314" y="1825625"/>
            <a:ext cx="5548486" cy="503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25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26      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00A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27 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79996FA8-5F32-7535-54D1-CD88B4D85B97}"/>
              </a:ext>
            </a:extLst>
          </p:cNvPr>
          <p:cNvSpPr/>
          <p:nvPr/>
        </p:nvSpPr>
        <p:spPr>
          <a:xfrm>
            <a:off x="7357528" y="5921271"/>
            <a:ext cx="2444057" cy="61291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以下省略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…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51560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5" grpId="0"/>
      <p:bldP spid="8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16172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0" dirty="0">
              <a:solidFill>
                <a:srgbClr val="FF0000"/>
              </a:solidFill>
              <a:latin typeface="Consolas" panose="020B0609020204030204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412570" y="1306334"/>
            <a:ext cx="69289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731FA38B-7B39-F285-00F9-B38466001009}"/>
              </a:ext>
            </a:extLst>
          </p:cNvPr>
          <p:cNvSpPr/>
          <p:nvPr/>
        </p:nvSpPr>
        <p:spPr>
          <a:xfrm>
            <a:off x="5950039" y="1443071"/>
            <a:ext cx="1290036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7306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0" dirty="0">
              <a:solidFill>
                <a:srgbClr val="FF0000"/>
              </a:solidFill>
              <a:latin typeface="Consolas" panose="020B0609020204030204" pitchFamily="49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412570" y="1306334"/>
            <a:ext cx="69289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9017025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332EEFD-D521-E44B-7BB1-5D880C138362}"/>
              </a:ext>
            </a:extLst>
          </p:cNvPr>
          <p:cNvSpPr/>
          <p:nvPr/>
        </p:nvSpPr>
        <p:spPr>
          <a:xfrm>
            <a:off x="6365379" y="2229254"/>
            <a:ext cx="1290036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= 1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6189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2542740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34788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3659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411107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63920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FEF9350A-5D3F-F879-0C35-6D8EAE7A5673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</a:t>
            </a:r>
          </a:p>
        </p:txBody>
      </p:sp>
    </p:spTree>
    <p:extLst>
      <p:ext uri="{BB962C8B-B14F-4D97-AF65-F5344CB8AC3E}">
        <p14:creationId xmlns:p14="http://schemas.microsoft.com/office/powerpoint/2010/main" val="1818450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2251758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如果今天想列出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1~1000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間的整數呢？</a:t>
            </a: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10D0DE06-9F45-0A3A-FAEC-48F3DCC40A46}"/>
              </a:ext>
            </a:extLst>
          </p:cNvPr>
          <p:cNvSpPr txBox="1">
            <a:spLocks/>
          </p:cNvSpPr>
          <p:nvPr/>
        </p:nvSpPr>
        <p:spPr>
          <a:xfrm>
            <a:off x="5805314" y="1825625"/>
            <a:ext cx="5548486" cy="5032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25     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kumimoji="0" lang="en-US" altLang="zh-TW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26      </a:t>
            </a:r>
            <a:r>
              <a:rPr kumimoji="0" lang="en-US" altLang="zh-TW" sz="2400" b="1" i="0" u="none" strike="noStrike" kern="0" cap="none" spc="0" normalizeH="0" baseline="0" noProof="0" dirty="0">
                <a:ln>
                  <a:noFill/>
                </a:ln>
                <a:solidFill>
                  <a:srgbClr val="0000A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27  </a:t>
            </a:r>
            <a:r>
              <a:rPr kumimoji="0" lang="en-US" altLang="zh-TW" sz="2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kumimoji="0" lang="zh-TW" altLang="zh-TW" sz="24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30AEE48-238B-5736-676B-AC10DDBE0CFF}"/>
              </a:ext>
            </a:extLst>
          </p:cNvPr>
          <p:cNvSpPr/>
          <p:nvPr/>
        </p:nvSpPr>
        <p:spPr>
          <a:xfrm>
            <a:off x="4408370" y="5183903"/>
            <a:ext cx="6516303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有沒有效率更高的方法呢？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CE3A3A48-DDEA-2474-716E-B856FE2DC9B5}"/>
              </a:ext>
            </a:extLst>
          </p:cNvPr>
          <p:cNvSpPr/>
          <p:nvPr/>
        </p:nvSpPr>
        <p:spPr>
          <a:xfrm>
            <a:off x="1912979" y="3903742"/>
            <a:ext cx="5694708" cy="9088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這樣效率也太低了吧！</a:t>
            </a:r>
          </a:p>
        </p:txBody>
      </p:sp>
    </p:spTree>
    <p:extLst>
      <p:ext uri="{BB962C8B-B14F-4D97-AF65-F5344CB8AC3E}">
        <p14:creationId xmlns:p14="http://schemas.microsoft.com/office/powerpoint/2010/main" val="1011143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</p:spTree>
    <p:extLst>
      <p:ext uri="{BB962C8B-B14F-4D97-AF65-F5344CB8AC3E}">
        <p14:creationId xmlns:p14="http://schemas.microsoft.com/office/powerpoint/2010/main" val="3651060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F024FB-0DC1-722C-EA5C-1F8AF224F639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 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41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4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1E91EE8-110A-F568-E520-1F5BEAA6A912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 </a:t>
            </a:r>
          </a:p>
        </p:txBody>
      </p:sp>
    </p:spTree>
    <p:extLst>
      <p:ext uri="{BB962C8B-B14F-4D97-AF65-F5344CB8AC3E}">
        <p14:creationId xmlns:p14="http://schemas.microsoft.com/office/powerpoint/2010/main" val="1445947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1, j = 4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46FF882-FDD0-2D64-F48F-17296BD9EE7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 </a:t>
            </a:r>
          </a:p>
        </p:txBody>
      </p:sp>
    </p:spTree>
    <p:extLst>
      <p:ext uri="{BB962C8B-B14F-4D97-AF65-F5344CB8AC3E}">
        <p14:creationId xmlns:p14="http://schemas.microsoft.com/office/powerpoint/2010/main" val="96089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46FF882-FDD0-2D64-F48F-17296BD9EE7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 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CB66C80-0FF5-E744-F06F-E7BB724C49EE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7189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46FF882-FDD0-2D64-F48F-17296BD9EE7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8B520C19-6D74-E5FF-1261-C771C4784C4C}"/>
              </a:ext>
            </a:extLst>
          </p:cNvPr>
          <p:cNvSpPr/>
          <p:nvPr/>
        </p:nvSpPr>
        <p:spPr>
          <a:xfrm>
            <a:off x="7620002" y="3475330"/>
            <a:ext cx="59752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</p:spTree>
    <p:extLst>
      <p:ext uri="{BB962C8B-B14F-4D97-AF65-F5344CB8AC3E}">
        <p14:creationId xmlns:p14="http://schemas.microsoft.com/office/powerpoint/2010/main" val="481838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346FF882-FDD0-2D64-F48F-17296BD9EE7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C3712E7-29A7-2745-7D7A-72F546AF14AA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FCFDC7CF-26FB-DBEF-AA4E-8F8E3A0D060F}"/>
              </a:ext>
            </a:extLst>
          </p:cNvPr>
          <p:cNvSpPr/>
          <p:nvPr/>
        </p:nvSpPr>
        <p:spPr>
          <a:xfrm>
            <a:off x="8495476" y="1438898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46151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332EEFD-D521-E44B-7BB1-5D880C138362}"/>
              </a:ext>
            </a:extLst>
          </p:cNvPr>
          <p:cNvSpPr/>
          <p:nvPr/>
        </p:nvSpPr>
        <p:spPr>
          <a:xfrm>
            <a:off x="6365379" y="2229254"/>
            <a:ext cx="1290036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= 1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E14F907-1DED-61AB-062E-AAC81A060A42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7535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EC3D5531-C9A7-4C2D-399D-06BC8F5800D5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4692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1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56335AD-817F-9B9B-D900-F09498547B08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97274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791657F7-2FBB-2C4D-A7F0-785F59F6A11C}"/>
              </a:ext>
            </a:extLst>
          </p:cNvPr>
          <p:cNvSpPr/>
          <p:nvPr/>
        </p:nvSpPr>
        <p:spPr>
          <a:xfrm>
            <a:off x="-1943100" y="476005"/>
            <a:ext cx="5552574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ED07754-6BD8-1CD3-A481-B7BB0BFC1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迴圈介紹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B7A213-FF1A-0BC1-1122-960464A10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ts val="4200"/>
              </a:lnSpc>
              <a:spcBef>
                <a:spcPts val="2400"/>
              </a:spcBef>
              <a:buNone/>
            </a:pPr>
            <a:r>
              <a:rPr lang="zh-TW" altLang="en-US" sz="3200" b="1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迴圈</a:t>
            </a:r>
            <a:r>
              <a:rPr lang="en-US" altLang="zh-TW" sz="3200" b="1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(loop)</a:t>
            </a:r>
            <a:r>
              <a:rPr lang="zh-TW" altLang="en-US" sz="3200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是電腦科學運算領域的用語，也是一種常見的控制流程。迴圈是一段在程式中只出現一次，但可能會連續執行多次的程式碼。迴圈中的程式碼會執行特定的次數，或者是執行到特定條件成立時結束迴圈，或者是針對某一集合中的所有項目都執行一次。</a:t>
            </a:r>
            <a:endParaRPr lang="en-US" altLang="zh-TW" sz="3200" dirty="0">
              <a:latin typeface="Noto Serif TC" panose="02020400000000000000" pitchFamily="18" charset="-120"/>
              <a:ea typeface="Noto Serif TC" panose="02020400000000000000" pitchFamily="18" charset="-120"/>
            </a:endParaRPr>
          </a:p>
          <a:p>
            <a:pPr marL="0" indent="0" algn="r">
              <a:lnSpc>
                <a:spcPts val="4200"/>
              </a:lnSpc>
              <a:spcBef>
                <a:spcPts val="2400"/>
              </a:spcBef>
              <a:buNone/>
            </a:pP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Source: 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維基百科 </a:t>
            </a:r>
            <a:r>
              <a:rPr lang="en-US" altLang="zh-TW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– </a:t>
            </a:r>
            <a:r>
              <a:rPr lang="zh-TW" altLang="en-US" dirty="0">
                <a:latin typeface="Noto Serif TC" panose="02020400000000000000" pitchFamily="18" charset="-120"/>
                <a:ea typeface="Noto Serif TC" panose="02020400000000000000" pitchFamily="18" charset="-120"/>
              </a:rPr>
              <a:t>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C2B01F54-2B42-9946-89CC-D2D73B7C13E7}"/>
              </a:ext>
            </a:extLst>
          </p:cNvPr>
          <p:cNvSpPr/>
          <p:nvPr/>
        </p:nvSpPr>
        <p:spPr>
          <a:xfrm>
            <a:off x="640682" y="4779127"/>
            <a:ext cx="6325602" cy="153277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有了迴圈，我們可以讓一段程式區塊依照特定的條件重複執行</a:t>
            </a:r>
          </a:p>
        </p:txBody>
      </p:sp>
    </p:spTree>
    <p:extLst>
      <p:ext uri="{BB962C8B-B14F-4D97-AF65-F5344CB8AC3E}">
        <p14:creationId xmlns:p14="http://schemas.microsoft.com/office/powerpoint/2010/main" val="1818086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A01BCFD7-B985-599E-A42C-B563EFB7C831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4798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BDA1DA5E-A793-473A-E7D8-B49D2CD789BA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4389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3C82F145-11AE-8CD4-D415-83E349AC8AF7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688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88F61248-2EC7-64D4-75C8-CDDDEDE298A3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00610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18D90722-C378-61B7-EB13-73D1AB69EB31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6265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6F9EE40D-7106-D82C-53A9-6D25FA0C2D0C}"/>
              </a:ext>
            </a:extLst>
          </p:cNvPr>
          <p:cNvSpPr/>
          <p:nvPr/>
        </p:nvSpPr>
        <p:spPr>
          <a:xfrm>
            <a:off x="9721131" y="3259942"/>
            <a:ext cx="1528563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* j = </a:t>
            </a:r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*j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F77A14E-3B72-5A3C-0A96-04DF02E57777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95116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4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C10F8DA-E3D3-A645-3653-66AB1D0B494E}"/>
              </a:ext>
            </a:extLst>
          </p:cNvPr>
          <p:cNvSpPr/>
          <p:nvPr/>
        </p:nvSpPr>
        <p:spPr>
          <a:xfrm>
            <a:off x="9012794" y="2229254"/>
            <a:ext cx="556209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2FF76B55-A749-3D1B-E579-24AB5EA1E4D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41169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E5211764-7ABC-4DAB-B24D-BFA42B476E4E}"/>
              </a:ext>
            </a:extLst>
          </p:cNvPr>
          <p:cNvSpPr/>
          <p:nvPr/>
        </p:nvSpPr>
        <p:spPr>
          <a:xfrm>
            <a:off x="10295092" y="1373612"/>
            <a:ext cx="118956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2, j = 4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2FF76B55-A749-3D1B-E579-24AB5EA1E4D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A95EFDF-9B6D-33C0-07F2-AD9555EE64AC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</p:spTree>
    <p:extLst>
      <p:ext uri="{BB962C8B-B14F-4D97-AF65-F5344CB8AC3E}">
        <p14:creationId xmlns:p14="http://schemas.microsoft.com/office/powerpoint/2010/main" val="3683400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7574116" y="3475330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CB66C80-0FF5-E744-F06F-E7BB724C49EE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CBE24AA-33D3-A226-1A26-08CFB9FA2B4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98065D-EDD2-190D-FEA5-17CE5D56661A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</p:spTree>
    <p:extLst>
      <p:ext uri="{BB962C8B-B14F-4D97-AF65-F5344CB8AC3E}">
        <p14:creationId xmlns:p14="http://schemas.microsoft.com/office/powerpoint/2010/main" val="34909840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7574116" y="3475330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CB66C80-0FF5-E744-F06F-E7BB724C49EE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CBE24AA-33D3-A226-1A26-08CFB9FA2B4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98065D-EDD2-190D-FEA5-17CE5D56661A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D9E07BD-70F8-B848-9F7E-54C19194BDAA}"/>
              </a:ext>
            </a:extLst>
          </p:cNvPr>
          <p:cNvSpPr/>
          <p:nvPr/>
        </p:nvSpPr>
        <p:spPr>
          <a:xfrm>
            <a:off x="8535705" y="1448893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94377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43088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C++</a:t>
            </a:r>
            <a:r>
              <a:rPr lang="zh-TW" altLang="en-US" dirty="0"/>
              <a:t>中的迴圈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3600" dirty="0"/>
              <a:t>在</a:t>
            </a:r>
            <a:r>
              <a:rPr lang="en-US" altLang="zh-TW" sz="3600" dirty="0"/>
              <a:t>C++</a:t>
            </a:r>
            <a:r>
              <a:rPr lang="zh-TW" altLang="en-US" sz="3600" dirty="0"/>
              <a:t>中，迴圈有</a:t>
            </a:r>
            <a:r>
              <a:rPr lang="en-US" altLang="zh-TW" sz="3600" dirty="0">
                <a:solidFill>
                  <a:srgbClr val="E0A000"/>
                </a:solidFill>
              </a:rPr>
              <a:t>3</a:t>
            </a:r>
            <a:r>
              <a:rPr lang="zh-TW" altLang="en-US" sz="3600" dirty="0">
                <a:solidFill>
                  <a:srgbClr val="E0A000"/>
                </a:solidFill>
              </a:rPr>
              <a:t>種</a:t>
            </a:r>
            <a:r>
              <a:rPr lang="zh-TW" altLang="en-US" sz="3600" dirty="0"/>
              <a:t>：</a:t>
            </a:r>
            <a:endParaRPr lang="en-US" altLang="zh-TW" sz="3600" dirty="0"/>
          </a:p>
          <a:p>
            <a:pPr>
              <a:lnSpc>
                <a:spcPct val="100000"/>
              </a:lnSpc>
            </a:pPr>
            <a:r>
              <a:rPr lang="en-US" altLang="zh-TW" sz="3600" b="1" dirty="0">
                <a:solidFill>
                  <a:srgbClr val="0000A1"/>
                </a:solidFill>
              </a:rPr>
              <a:t>while </a:t>
            </a:r>
            <a:r>
              <a:rPr lang="zh-TW" altLang="en-US" sz="3600" dirty="0"/>
              <a:t>迴圈 </a:t>
            </a:r>
            <a:r>
              <a:rPr lang="en-US" altLang="zh-TW" sz="3600" dirty="0"/>
              <a:t>(</a:t>
            </a:r>
            <a:r>
              <a:rPr lang="en-US" altLang="zh-TW" sz="3600" b="1" dirty="0">
                <a:solidFill>
                  <a:srgbClr val="0000A1"/>
                </a:solidFill>
              </a:rPr>
              <a:t>while</a:t>
            </a:r>
            <a:r>
              <a:rPr lang="en-US" altLang="zh-TW" sz="3600" dirty="0"/>
              <a:t> loop)</a:t>
            </a:r>
          </a:p>
          <a:p>
            <a:pPr>
              <a:lnSpc>
                <a:spcPct val="100000"/>
              </a:lnSpc>
            </a:pPr>
            <a:r>
              <a:rPr lang="en-US" altLang="zh-TW" sz="3600" b="1" dirty="0">
                <a:solidFill>
                  <a:srgbClr val="0000A1"/>
                </a:solidFill>
              </a:rPr>
              <a:t>do-while </a:t>
            </a:r>
            <a:r>
              <a:rPr lang="zh-TW" altLang="en-US" sz="3600" dirty="0"/>
              <a:t>迴圈 </a:t>
            </a:r>
            <a:r>
              <a:rPr lang="en-US" altLang="zh-TW" sz="3600" dirty="0"/>
              <a:t>(</a:t>
            </a:r>
            <a:r>
              <a:rPr lang="en-US" altLang="zh-TW" sz="3600" b="1" dirty="0">
                <a:solidFill>
                  <a:srgbClr val="0000A1"/>
                </a:solidFill>
              </a:rPr>
              <a:t>do-while</a:t>
            </a:r>
            <a:r>
              <a:rPr lang="en-US" altLang="zh-TW" sz="3600" dirty="0"/>
              <a:t> loop)</a:t>
            </a:r>
          </a:p>
          <a:p>
            <a:pPr>
              <a:lnSpc>
                <a:spcPct val="100000"/>
              </a:lnSpc>
            </a:pPr>
            <a:r>
              <a:rPr lang="en-US" altLang="zh-TW" sz="3600" b="1" dirty="0">
                <a:solidFill>
                  <a:srgbClr val="0000A1"/>
                </a:solidFill>
              </a:rPr>
              <a:t>for </a:t>
            </a:r>
            <a:r>
              <a:rPr lang="zh-TW" altLang="en-US" sz="3600" dirty="0"/>
              <a:t>迴圈 </a:t>
            </a:r>
            <a:r>
              <a:rPr lang="en-US" altLang="zh-TW" sz="3600" dirty="0"/>
              <a:t>(</a:t>
            </a:r>
            <a:r>
              <a:rPr lang="en-US" altLang="zh-TW" sz="3600" b="1" dirty="0">
                <a:solidFill>
                  <a:srgbClr val="0000A1"/>
                </a:solidFill>
              </a:rPr>
              <a:t>for</a:t>
            </a:r>
            <a:r>
              <a:rPr lang="en-US" altLang="zh-TW" sz="3600" dirty="0"/>
              <a:t> loop)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207997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7574116" y="3475330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DCB66C80-0FF5-E744-F06F-E7BB724C49EE}"/>
              </a:ext>
            </a:extLst>
          </p:cNvPr>
          <p:cNvSpPr/>
          <p:nvPr/>
        </p:nvSpPr>
        <p:spPr>
          <a:xfrm>
            <a:off x="10558765" y="1373612"/>
            <a:ext cx="662222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CBE24AA-33D3-A226-1A26-08CFB9FA2B4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98065D-EDD2-190D-FEA5-17CE5D56661A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D9E07BD-70F8-B848-9F7E-54C19194BDAA}"/>
              </a:ext>
            </a:extLst>
          </p:cNvPr>
          <p:cNvSpPr/>
          <p:nvPr/>
        </p:nvSpPr>
        <p:spPr>
          <a:xfrm>
            <a:off x="8535705" y="1448893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584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7574116" y="3475330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CBE24AA-33D3-A226-1A26-08CFB9FA2B4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98065D-EDD2-190D-FEA5-17CE5D56661A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D9E07BD-70F8-B848-9F7E-54C19194BDAA}"/>
              </a:ext>
            </a:extLst>
          </p:cNvPr>
          <p:cNvSpPr/>
          <p:nvPr/>
        </p:nvSpPr>
        <p:spPr>
          <a:xfrm>
            <a:off x="8535705" y="1448893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A63BCC8-C22B-4BC6-28E7-F78E34D2AC6A}"/>
              </a:ext>
            </a:extLst>
          </p:cNvPr>
          <p:cNvSpPr/>
          <p:nvPr/>
        </p:nvSpPr>
        <p:spPr>
          <a:xfrm>
            <a:off x="5513766" y="381344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</p:spTree>
    <p:extLst>
      <p:ext uri="{BB962C8B-B14F-4D97-AF65-F5344CB8AC3E}">
        <p14:creationId xmlns:p14="http://schemas.microsoft.com/office/powerpoint/2010/main" val="332451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</a:p>
          <a:p>
            <a:pPr marL="0" indent="0">
              <a:buNone/>
            </a:pPr>
            <a:endParaRPr lang="en-US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1856285" y="4848461"/>
            <a:ext cx="2046014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假設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 = 2, m = 3</a:t>
            </a:r>
            <a:endParaRPr lang="zh-TW" altLang="en-US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467A5E50-BED1-4957-E755-BA3612AAE308}"/>
              </a:ext>
            </a:extLst>
          </p:cNvPr>
          <p:cNvSpPr/>
          <p:nvPr/>
        </p:nvSpPr>
        <p:spPr>
          <a:xfrm>
            <a:off x="7275219" y="145326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n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DF38DAA-0A3A-0706-ED52-A08EC012F713}"/>
              </a:ext>
            </a:extLst>
          </p:cNvPr>
          <p:cNvSpPr/>
          <p:nvPr/>
        </p:nvSpPr>
        <p:spPr>
          <a:xfrm>
            <a:off x="7725173" y="2229254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j &lt;= m </a:t>
            </a:r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4FDDEB7-35AD-FA4E-C0ED-A22CCCA95F7C}"/>
              </a:ext>
            </a:extLst>
          </p:cNvPr>
          <p:cNvSpPr/>
          <p:nvPr/>
        </p:nvSpPr>
        <p:spPr>
          <a:xfrm>
            <a:off x="7574116" y="3475330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CBE24AA-33D3-A226-1A26-08CFB9FA2B44}"/>
              </a:ext>
            </a:extLst>
          </p:cNvPr>
          <p:cNvSpPr/>
          <p:nvPr/>
        </p:nvSpPr>
        <p:spPr>
          <a:xfrm>
            <a:off x="9012794" y="5451655"/>
            <a:ext cx="2945239" cy="1158252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1*1=1   1*2=2   1*3=3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2*1=1   2*2=4   2*3=6   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C98065D-EDD2-190D-FEA5-17CE5D56661A}"/>
              </a:ext>
            </a:extLst>
          </p:cNvPr>
          <p:cNvSpPr/>
          <p:nvPr/>
        </p:nvSpPr>
        <p:spPr>
          <a:xfrm>
            <a:off x="6096000" y="3137215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D9E07BD-70F8-B848-9F7E-54C19194BDAA}"/>
              </a:ext>
            </a:extLst>
          </p:cNvPr>
          <p:cNvSpPr/>
          <p:nvPr/>
        </p:nvSpPr>
        <p:spPr>
          <a:xfrm>
            <a:off x="8535705" y="1448893"/>
            <a:ext cx="571771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++</a:t>
            </a:r>
            <a:endParaRPr lang="zh-TW" altLang="en-US" sz="1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A63BCC8-C22B-4BC6-28E7-F78E34D2AC6A}"/>
              </a:ext>
            </a:extLst>
          </p:cNvPr>
          <p:cNvSpPr/>
          <p:nvPr/>
        </p:nvSpPr>
        <p:spPr>
          <a:xfrm>
            <a:off x="6560706" y="4302842"/>
            <a:ext cx="1164467" cy="33811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程式結束</a:t>
            </a:r>
          </a:p>
        </p:txBody>
      </p:sp>
    </p:spTree>
    <p:extLst>
      <p:ext uri="{BB962C8B-B14F-4D97-AF65-F5344CB8AC3E}">
        <p14:creationId xmlns:p14="http://schemas.microsoft.com/office/powerpoint/2010/main" val="3276137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3200" kern="100" dirty="0">
              <a:effectLst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00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zh-TW" altLang="en-US" sz="36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程式區塊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3200" kern="100" dirty="0">
              <a:effectLst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  <a:cs typeface="Mangal" panose="02040503050203030202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A546FDA-C417-5CD9-B167-680F4F7B1669}"/>
              </a:ext>
            </a:extLst>
          </p:cNvPr>
          <p:cNvSpPr txBox="1"/>
          <p:nvPr/>
        </p:nvSpPr>
        <p:spPr>
          <a:xfrm>
            <a:off x="4668754" y="2516013"/>
            <a:ext cx="7315200" cy="396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lang="en-US" altLang="zh-TW" sz="3200" kern="100" dirty="0">
              <a:solidFill>
                <a:prstClr val="black"/>
              </a:solidFill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當條件式成立時，就執行程式區塊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-&gt;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 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當條件式不成立時，離開</a:t>
            </a:r>
            <a:r>
              <a:rPr kumimoji="0" lang="en-US" altLang="zh-TW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Mangal" panose="02040503050203030202" pitchFamily="18" charset="0"/>
              </a:rPr>
              <a:t>while</a:t>
            </a: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迴圈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643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b="1" kern="0" dirty="0">
                <a:solidFill>
                  <a:srgbClr val="0000A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36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3200" kern="100" dirty="0">
              <a:effectLst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00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zh-TW" altLang="en-US" sz="36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程式區塊</a:t>
            </a: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3200" kern="100" dirty="0">
              <a:effectLst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600" kern="0" dirty="0">
                <a:solidFill>
                  <a:srgbClr val="FF0000"/>
                </a:solidFill>
                <a:effectLst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3600" kern="0" dirty="0">
              <a:solidFill>
                <a:srgbClr val="FF0000"/>
              </a:solidFill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  <a:cs typeface="Mangal" panose="02040503050203030202" pitchFamily="18" charset="0"/>
            </a:endParaRPr>
          </a:p>
          <a:p>
            <a:pPr marL="0" indent="0">
              <a:buNone/>
            </a:pPr>
            <a:endParaRPr lang="zh-TW" altLang="zh-TW" sz="3200" kern="100" dirty="0">
              <a:effectLst/>
              <a:cs typeface="Mangal" panose="02040503050203030202" pitchFamily="18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A546FDA-C417-5CD9-B167-680F4F7B1669}"/>
              </a:ext>
            </a:extLst>
          </p:cNvPr>
          <p:cNvSpPr txBox="1"/>
          <p:nvPr/>
        </p:nvSpPr>
        <p:spPr>
          <a:xfrm>
            <a:off x="5508458" y="525295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</p:txBody>
      </p:sp>
      <p:sp>
        <p:nvSpPr>
          <p:cNvPr id="5" name="流程圖: 決策 4">
            <a:extLst>
              <a:ext uri="{FF2B5EF4-FFF2-40B4-BE49-F238E27FC236}">
                <a16:creationId xmlns:a16="http://schemas.microsoft.com/office/drawing/2014/main" id="{3D3C7A30-94DE-2363-C784-1F7385554772}"/>
              </a:ext>
            </a:extLst>
          </p:cNvPr>
          <p:cNvSpPr/>
          <p:nvPr/>
        </p:nvSpPr>
        <p:spPr>
          <a:xfrm>
            <a:off x="7543800" y="2314242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條件式成立嗎？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675E915-DEA9-FE29-6D1D-1C6BB36DBFA9}"/>
              </a:ext>
            </a:extLst>
          </p:cNvPr>
          <p:cNvSpPr/>
          <p:nvPr/>
        </p:nvSpPr>
        <p:spPr>
          <a:xfrm>
            <a:off x="7489658" y="943937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95D445-6D4B-6711-F48F-70DF2E9DFB7E}"/>
              </a:ext>
            </a:extLst>
          </p:cNvPr>
          <p:cNvSpPr/>
          <p:nvPr/>
        </p:nvSpPr>
        <p:spPr>
          <a:xfrm>
            <a:off x="7489658" y="3865021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CB0BAE8-17DC-40F7-DF84-2720BC35F384}"/>
              </a:ext>
            </a:extLst>
          </p:cNvPr>
          <p:cNvSpPr/>
          <p:nvPr/>
        </p:nvSpPr>
        <p:spPr>
          <a:xfrm>
            <a:off x="7489658" y="5235326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DBDF8405-FBE0-86EF-22CB-E29D1A897AD0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728911" y="276726"/>
            <a:ext cx="0" cy="6672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39E564A5-0E54-6B60-2A42-0E2F9DBC4A02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728911" y="1894431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CA685B1C-D495-E1FE-C1F7-F1D4EA971433}"/>
              </a:ext>
            </a:extLst>
          </p:cNvPr>
          <p:cNvCxnSpPr>
            <a:cxnSpLocks/>
          </p:cNvCxnSpPr>
          <p:nvPr/>
        </p:nvCxnSpPr>
        <p:spPr>
          <a:xfrm>
            <a:off x="8710864" y="3429000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7124E5D-9F24-63A1-63FC-D4205300F37F}"/>
              </a:ext>
            </a:extLst>
          </p:cNvPr>
          <p:cNvCxnSpPr>
            <a:cxnSpLocks/>
          </p:cNvCxnSpPr>
          <p:nvPr/>
        </p:nvCxnSpPr>
        <p:spPr>
          <a:xfrm>
            <a:off x="8710864" y="6185820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接點: 肘形 19">
            <a:extLst>
              <a:ext uri="{FF2B5EF4-FFF2-40B4-BE49-F238E27FC236}">
                <a16:creationId xmlns:a16="http://schemas.microsoft.com/office/drawing/2014/main" id="{98E2E606-30DD-F07B-058E-6ADD1FB7B1E2}"/>
              </a:ext>
            </a:extLst>
          </p:cNvPr>
          <p:cNvCxnSpPr>
            <a:stCxn id="5" idx="3"/>
            <a:endCxn id="9" idx="3"/>
          </p:cNvCxnSpPr>
          <p:nvPr/>
        </p:nvCxnSpPr>
        <p:spPr>
          <a:xfrm>
            <a:off x="9914021" y="2879726"/>
            <a:ext cx="54142" cy="2830847"/>
          </a:xfrm>
          <a:prstGeom prst="bentConnector3">
            <a:avLst>
              <a:gd name="adj1" fmla="val 1033335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接點: 肘形 22">
            <a:extLst>
              <a:ext uri="{FF2B5EF4-FFF2-40B4-BE49-F238E27FC236}">
                <a16:creationId xmlns:a16="http://schemas.microsoft.com/office/drawing/2014/main" id="{E528D665-E338-21E1-19B3-BA9FDC019998}"/>
              </a:ext>
            </a:extLst>
          </p:cNvPr>
          <p:cNvCxnSpPr>
            <a:cxnSpLocks/>
            <a:stCxn id="7" idx="1"/>
            <a:endCxn id="5" idx="1"/>
          </p:cNvCxnSpPr>
          <p:nvPr/>
        </p:nvCxnSpPr>
        <p:spPr>
          <a:xfrm rot="10800000" flipH="1">
            <a:off x="7489658" y="2879726"/>
            <a:ext cx="54142" cy="1460542"/>
          </a:xfrm>
          <a:prstGeom prst="bentConnector3">
            <a:avLst>
              <a:gd name="adj1" fmla="val -844446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77E86D7-A8E7-87B0-3959-D782B0DB7CFC}"/>
              </a:ext>
            </a:extLst>
          </p:cNvPr>
          <p:cNvSpPr txBox="1"/>
          <p:nvPr/>
        </p:nvSpPr>
        <p:spPr>
          <a:xfrm>
            <a:off x="8768016" y="3397443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endParaRPr lang="zh-TW" altLang="en-US" sz="2000" dirty="0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6B79412F-2E42-A093-BB73-582D23A8092D}"/>
              </a:ext>
            </a:extLst>
          </p:cNvPr>
          <p:cNvSpPr txBox="1"/>
          <p:nvPr/>
        </p:nvSpPr>
        <p:spPr>
          <a:xfrm>
            <a:off x="9851859" y="2425368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97264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舉例來說：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dirty="0"/>
              <a:t>腳受傷，需要在家休息，傷好了才能走路</a:t>
            </a:r>
            <a:endParaRPr lang="en-US" altLang="zh-TW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200" dirty="0"/>
              <a:t>某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A</a:t>
            </a:r>
            <a:r>
              <a:rPr lang="zh-TW" altLang="en-US" sz="3200" kern="0" dirty="0">
                <a:solidFill>
                  <a:srgbClr val="000000"/>
                </a:solidFill>
                <a:latin typeface="Noto Sans TC" panose="020B0500000000000000" pitchFamily="34" charset="-120"/>
                <a:cs typeface="Consolas" panose="020B0609020204030204" pitchFamily="49" charset="0"/>
              </a:rPr>
              <a:t>腳受傷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zh-TW" altLang="en-US" sz="3200" dirty="0"/>
              <a:t>    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不能走路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	</a:t>
            </a: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要在家休息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096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D9F3FC7A-E520-64D6-B3E1-22DEF6FCA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舉例來說：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dirty="0"/>
              <a:t>腳受傷，需要在家休息，傷好了才能走路</a:t>
            </a:r>
            <a:endParaRPr lang="en-US" altLang="zh-TW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200" dirty="0"/>
              <a:t>某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A</a:t>
            </a:r>
            <a:r>
              <a:rPr lang="zh-TW" altLang="en-US" sz="3200" kern="0" dirty="0">
                <a:solidFill>
                  <a:srgbClr val="000000"/>
                </a:solidFill>
                <a:latin typeface="Noto Sans TC" panose="020B0500000000000000" pitchFamily="34" charset="-120"/>
                <a:cs typeface="Consolas" panose="020B0609020204030204" pitchFamily="49" charset="0"/>
              </a:rPr>
              <a:t>腳受傷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zh-TW" altLang="en-US" sz="3200" dirty="0"/>
              <a:t>    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不能走路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	</a:t>
            </a: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要在家休息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7C30383-33F9-5E32-AA1D-CDEF794B2504}"/>
              </a:ext>
            </a:extLst>
          </p:cNvPr>
          <p:cNvSpPr/>
          <p:nvPr/>
        </p:nvSpPr>
        <p:spPr>
          <a:xfrm>
            <a:off x="5117350" y="3320716"/>
            <a:ext cx="1419767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Day 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6F495-93E8-6604-4456-F68DCB24A2F4}"/>
              </a:ext>
            </a:extLst>
          </p:cNvPr>
          <p:cNvSpPr/>
          <p:nvPr/>
        </p:nvSpPr>
        <p:spPr>
          <a:xfrm>
            <a:off x="6701548" y="3320716"/>
            <a:ext cx="2418389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腳還在受傷</a:t>
            </a:r>
          </a:p>
        </p:txBody>
      </p: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47774871-5EB4-DA9B-4BFF-92B3E93DEAFA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4511842" y="3606863"/>
            <a:ext cx="4608095" cy="748569"/>
          </a:xfrm>
          <a:prstGeom prst="bentConnector3">
            <a:avLst>
              <a:gd name="adj1" fmla="val -496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607D4738-FEE2-4AED-C57A-2C7299BE39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-68764" y="4135440"/>
            <a:ext cx="1749759" cy="336881"/>
          </a:xfrm>
          <a:prstGeom prst="bentConnector3">
            <a:avLst>
              <a:gd name="adj1" fmla="val 11669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接點: 肘形 44">
            <a:extLst>
              <a:ext uri="{FF2B5EF4-FFF2-40B4-BE49-F238E27FC236}">
                <a16:creationId xmlns:a16="http://schemas.microsoft.com/office/drawing/2014/main" id="{44CF9505-F55D-4259-340C-D8E3F7AE6D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37675" y="5109996"/>
            <a:ext cx="1275346" cy="137528"/>
          </a:xfrm>
          <a:prstGeom prst="bentConnector3">
            <a:avLst>
              <a:gd name="adj1" fmla="val 283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439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D9F3FC7A-E520-64D6-B3E1-22DEF6FCA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舉例來說：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dirty="0"/>
              <a:t>腳受傷，需要在家休息，傷好了才能走路</a:t>
            </a:r>
            <a:endParaRPr lang="en-US" altLang="zh-TW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200" dirty="0"/>
              <a:t>某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A</a:t>
            </a:r>
            <a:r>
              <a:rPr lang="zh-TW" altLang="en-US" sz="3200" kern="0" dirty="0">
                <a:solidFill>
                  <a:srgbClr val="000000"/>
                </a:solidFill>
                <a:latin typeface="Noto Sans TC" panose="020B0500000000000000" pitchFamily="34" charset="-120"/>
                <a:cs typeface="Consolas" panose="020B0609020204030204" pitchFamily="49" charset="0"/>
              </a:rPr>
              <a:t>腳受傷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zh-TW" altLang="en-US" sz="3200" dirty="0"/>
              <a:t>    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不能走路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	</a:t>
            </a: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要在家休息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7C30383-33F9-5E32-AA1D-CDEF794B2504}"/>
              </a:ext>
            </a:extLst>
          </p:cNvPr>
          <p:cNvSpPr/>
          <p:nvPr/>
        </p:nvSpPr>
        <p:spPr>
          <a:xfrm>
            <a:off x="5117350" y="3320716"/>
            <a:ext cx="1419767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Day 2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6F495-93E8-6604-4456-F68DCB24A2F4}"/>
              </a:ext>
            </a:extLst>
          </p:cNvPr>
          <p:cNvSpPr/>
          <p:nvPr/>
        </p:nvSpPr>
        <p:spPr>
          <a:xfrm>
            <a:off x="6701548" y="3320716"/>
            <a:ext cx="2418389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腳還在受傷</a:t>
            </a:r>
          </a:p>
        </p:txBody>
      </p: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47774871-5EB4-DA9B-4BFF-92B3E93DEAFA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4511842" y="3606863"/>
            <a:ext cx="4608095" cy="748569"/>
          </a:xfrm>
          <a:prstGeom prst="bentConnector3">
            <a:avLst>
              <a:gd name="adj1" fmla="val -4961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607D4738-FEE2-4AED-C57A-2C7299BE39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-68764" y="4135440"/>
            <a:ext cx="1749759" cy="336881"/>
          </a:xfrm>
          <a:prstGeom prst="bentConnector3">
            <a:avLst>
              <a:gd name="adj1" fmla="val 11669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接點: 肘形 44">
            <a:extLst>
              <a:ext uri="{FF2B5EF4-FFF2-40B4-BE49-F238E27FC236}">
                <a16:creationId xmlns:a16="http://schemas.microsoft.com/office/drawing/2014/main" id="{44CF9505-F55D-4259-340C-D8E3F7AE6D0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37675" y="5109996"/>
            <a:ext cx="1275346" cy="137528"/>
          </a:xfrm>
          <a:prstGeom prst="bentConnector3">
            <a:avLst>
              <a:gd name="adj1" fmla="val 283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564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D9F3FC7A-E520-64D6-B3E1-22DEF6FCA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舉例來說：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dirty="0"/>
              <a:t>腳受傷，需要在家休息，傷好了才能走路</a:t>
            </a:r>
            <a:endParaRPr lang="en-US" altLang="zh-TW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200" dirty="0"/>
              <a:t>某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A</a:t>
            </a:r>
            <a:r>
              <a:rPr lang="zh-TW" altLang="en-US" sz="3200" kern="0" dirty="0">
                <a:solidFill>
                  <a:srgbClr val="000000"/>
                </a:solidFill>
                <a:latin typeface="Noto Sans TC" panose="020B0500000000000000" pitchFamily="34" charset="-120"/>
                <a:cs typeface="Consolas" panose="020B0609020204030204" pitchFamily="49" charset="0"/>
              </a:rPr>
              <a:t>腳受傷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zh-TW" altLang="en-US" sz="3200" dirty="0"/>
              <a:t>    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不能走路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	</a:t>
            </a: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要在家休息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7C30383-33F9-5E32-AA1D-CDEF794B2504}"/>
              </a:ext>
            </a:extLst>
          </p:cNvPr>
          <p:cNvSpPr/>
          <p:nvPr/>
        </p:nvSpPr>
        <p:spPr>
          <a:xfrm>
            <a:off x="5117350" y="3320716"/>
            <a:ext cx="1419767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Day 3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6F495-93E8-6604-4456-F68DCB24A2F4}"/>
              </a:ext>
            </a:extLst>
          </p:cNvPr>
          <p:cNvSpPr/>
          <p:nvPr/>
        </p:nvSpPr>
        <p:spPr>
          <a:xfrm>
            <a:off x="6701548" y="3320716"/>
            <a:ext cx="1905423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腳傷好了</a:t>
            </a:r>
          </a:p>
        </p:txBody>
      </p: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47774871-5EB4-DA9B-4BFF-92B3E93DEAFA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3062514" y="3606863"/>
            <a:ext cx="5544457" cy="2431080"/>
          </a:xfrm>
          <a:prstGeom prst="bentConnector3">
            <a:avLst>
              <a:gd name="adj1" fmla="val -412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122D8BB-C88F-831B-5B86-0206569519C4}"/>
              </a:ext>
            </a:extLst>
          </p:cNvPr>
          <p:cNvSpPr/>
          <p:nvPr/>
        </p:nvSpPr>
        <p:spPr>
          <a:xfrm>
            <a:off x="7388834" y="4679329"/>
            <a:ext cx="2988879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離開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while</a:t>
            </a:r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迴圈</a:t>
            </a:r>
          </a:p>
        </p:txBody>
      </p:sp>
    </p:spTree>
    <p:extLst>
      <p:ext uri="{BB962C8B-B14F-4D97-AF65-F5344CB8AC3E}">
        <p14:creationId xmlns:p14="http://schemas.microsoft.com/office/powerpoint/2010/main" val="2199654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A951095E-D30B-BA8A-2830-70FFCD95904A}"/>
              </a:ext>
            </a:extLst>
          </p:cNvPr>
          <p:cNvSpPr/>
          <p:nvPr/>
        </p:nvSpPr>
        <p:spPr>
          <a:xfrm>
            <a:off x="-1943099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AND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運算二側的運算元須同時為真，其結果才為真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2818852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AND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B897E78D-5B20-D7E1-A2E7-000A82477EB7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and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860024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D9F3FC7A-E520-64D6-B3E1-22DEF6FCA2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3200" dirty="0"/>
              <a:t>舉例來說：</a:t>
            </a:r>
            <a:endParaRPr lang="en-US" altLang="zh-TW" sz="3200" dirty="0"/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dirty="0"/>
              <a:t>腳受傷，需要在家休息，傷好了才能走路</a:t>
            </a:r>
            <a:endParaRPr lang="en-US" altLang="zh-TW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3200" dirty="0"/>
              <a:t>某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A</a:t>
            </a:r>
            <a:r>
              <a:rPr lang="zh-TW" altLang="en-US" sz="3200" kern="0" dirty="0">
                <a:solidFill>
                  <a:srgbClr val="000000"/>
                </a:solidFill>
                <a:latin typeface="Noto Sans TC" panose="020B0500000000000000" pitchFamily="34" charset="-120"/>
                <a:cs typeface="Consolas" panose="020B0609020204030204" pitchFamily="49" charset="0"/>
              </a:rPr>
              <a:t>腳受傷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zh-TW" altLang="en-US" sz="3200" dirty="0"/>
              <a:t>    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不能走路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	</a:t>
            </a: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要在家休息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zh-TW" altLang="en-US" sz="3200" dirty="0"/>
              <a:t>某</a:t>
            </a:r>
            <a:r>
              <a:rPr lang="en-US" altLang="zh-TW" sz="3200" dirty="0"/>
              <a:t>A</a:t>
            </a:r>
            <a:r>
              <a:rPr lang="zh-TW" altLang="en-US" sz="3200" kern="0" dirty="0">
                <a:solidFill>
                  <a:srgbClr val="000000"/>
                </a:solidFill>
                <a:effectLst/>
                <a:latin typeface="Noto Sans TC" panose="020B0500000000000000" pitchFamily="34" charset="-120"/>
                <a:cs typeface="Consolas" panose="020B0609020204030204" pitchFamily="49" charset="0"/>
              </a:rPr>
              <a:t>能走路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en-US" altLang="zh-TW" sz="3200" kern="0" dirty="0">
              <a:solidFill>
                <a:srgbClr val="000000"/>
              </a:solidFill>
              <a:effectLst/>
              <a:latin typeface="Noto Sans TC" panose="020B0500000000000000" pitchFamily="34" charset="-120"/>
              <a:cs typeface="Consolas" panose="020B0609020204030204" pitchFamily="49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6319157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迴圈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37C30383-33F9-5E32-AA1D-CDEF794B2504}"/>
              </a:ext>
            </a:extLst>
          </p:cNvPr>
          <p:cNvSpPr/>
          <p:nvPr/>
        </p:nvSpPr>
        <p:spPr>
          <a:xfrm>
            <a:off x="5117350" y="3320716"/>
            <a:ext cx="1419767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Day 3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ACC6F495-93E8-6604-4456-F68DCB24A2F4}"/>
              </a:ext>
            </a:extLst>
          </p:cNvPr>
          <p:cNvSpPr/>
          <p:nvPr/>
        </p:nvSpPr>
        <p:spPr>
          <a:xfrm>
            <a:off x="6701548" y="3320716"/>
            <a:ext cx="1905423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腳傷好了</a:t>
            </a:r>
          </a:p>
        </p:txBody>
      </p:sp>
      <p:cxnSp>
        <p:nvCxnSpPr>
          <p:cNvPr id="9" name="接點: 肘形 8">
            <a:extLst>
              <a:ext uri="{FF2B5EF4-FFF2-40B4-BE49-F238E27FC236}">
                <a16:creationId xmlns:a16="http://schemas.microsoft.com/office/drawing/2014/main" id="{47774871-5EB4-DA9B-4BFF-92B3E93DEAFA}"/>
              </a:ext>
            </a:extLst>
          </p:cNvPr>
          <p:cNvCxnSpPr>
            <a:cxnSpLocks/>
            <a:stCxn id="6" idx="3"/>
          </p:cNvCxnSpPr>
          <p:nvPr/>
        </p:nvCxnSpPr>
        <p:spPr>
          <a:xfrm flipH="1">
            <a:off x="3062514" y="3606863"/>
            <a:ext cx="5544457" cy="2431080"/>
          </a:xfrm>
          <a:prstGeom prst="bentConnector3">
            <a:avLst>
              <a:gd name="adj1" fmla="val -4123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122D8BB-C88F-831B-5B86-0206569519C4}"/>
              </a:ext>
            </a:extLst>
          </p:cNvPr>
          <p:cNvSpPr/>
          <p:nvPr/>
        </p:nvSpPr>
        <p:spPr>
          <a:xfrm>
            <a:off x="7388834" y="4679329"/>
            <a:ext cx="2988879" cy="57229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離開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while</a:t>
            </a:r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迴圈</a:t>
            </a:r>
          </a:p>
        </p:txBody>
      </p:sp>
    </p:spTree>
    <p:extLst>
      <p:ext uri="{BB962C8B-B14F-4D97-AF65-F5344CB8AC3E}">
        <p14:creationId xmlns:p14="http://schemas.microsoft.com/office/powerpoint/2010/main" val="1854928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DEE945AF-516B-BDA1-E146-A8760B759720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51791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06784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15158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93627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9098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842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63042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257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09434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0DFCE134-AC57-0802-C930-31DF40BBF06C}"/>
              </a:ext>
            </a:extLst>
          </p:cNvPr>
          <p:cNvSpPr/>
          <p:nvPr/>
        </p:nvSpPr>
        <p:spPr>
          <a:xfrm>
            <a:off x="-1943099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"0 &lt; "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&lt; 10\n"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449615" y="391941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和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同時為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7152038" y="2897204"/>
            <a:ext cx="2108200" cy="96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009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701733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82055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51687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408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1988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742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76956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8974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1744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29286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16716337-456A-98E1-7EFC-C1DA66FD37FD}"/>
              </a:ext>
            </a:extLst>
          </p:cNvPr>
          <p:cNvSpPr/>
          <p:nvPr/>
        </p:nvSpPr>
        <p:spPr>
          <a:xfrm>
            <a:off x="-1943099" y="476005"/>
            <a:ext cx="10515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026" name="Picture 2" descr="注音輸入法- 维基百科，自由的百科全书">
            <a:extLst>
              <a:ext uri="{FF2B5EF4-FFF2-40B4-BE49-F238E27FC236}">
                <a16:creationId xmlns:a16="http://schemas.microsoft.com/office/drawing/2014/main" id="{B702BE99-BBF9-9F19-5A72-E03D813AAF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7"/>
          <a:stretch/>
        </p:blipFill>
        <p:spPr bwMode="auto">
          <a:xfrm>
            <a:off x="7713133" y="3284278"/>
            <a:ext cx="3966050" cy="261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OR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運算二側的運算元只要有一者為真，其結果恆為真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918179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OR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F2586AB0-592E-2574-C400-CE92112BF3D7}"/>
              </a:ext>
            </a:extLst>
          </p:cNvPr>
          <p:cNvSpPr/>
          <p:nvPr/>
        </p:nvSpPr>
        <p:spPr>
          <a:xfrm>
            <a:off x="2601562" y="5311189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||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or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502BF660-4176-6B66-0BE0-42A00824EDFD}"/>
              </a:ext>
            </a:extLst>
          </p:cNvPr>
          <p:cNvSpPr/>
          <p:nvPr/>
        </p:nvSpPr>
        <p:spPr>
          <a:xfrm>
            <a:off x="10591800" y="3708400"/>
            <a:ext cx="1185333" cy="812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237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69500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26688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64850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72779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94520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76219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03841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791397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80278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679581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FBA158-F985-22DB-4E74-00CB0DDE6361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9742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E1313064-B88F-4477-9481-278280C8278A}"/>
              </a:ext>
            </a:extLst>
          </p:cNvPr>
          <p:cNvSpPr/>
          <p:nvPr/>
        </p:nvSpPr>
        <p:spPr>
          <a:xfrm>
            <a:off x="-1943099" y="476005"/>
            <a:ext cx="10515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&lt;= </a:t>
            </a:r>
            <a:r>
              <a:rPr lang="en-US" altLang="zh-TW" kern="0" dirty="0">
                <a:solidFill>
                  <a:srgbClr val="F000F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||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"a &lt;= 0 || a &gt;= 10\n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929170" y="3836513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&lt;= 0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或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&gt;=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任一為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13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97117527-4E06-37C7-435F-94A21CF01275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39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6051578" y="4553757"/>
            <a:ext cx="89657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1FBFC61-B085-F2B5-2FE4-ACA505B48E3B}"/>
              </a:ext>
            </a:extLst>
          </p:cNvPr>
          <p:cNvSpPr/>
          <p:nvPr/>
        </p:nvSpPr>
        <p:spPr>
          <a:xfrm>
            <a:off x="3906710" y="5010957"/>
            <a:ext cx="105165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=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66074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2587160" y="5442399"/>
            <a:ext cx="191400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離開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while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迴圈</a:t>
            </a:r>
          </a:p>
        </p:txBody>
      </p:sp>
    </p:spTree>
    <p:extLst>
      <p:ext uri="{BB962C8B-B14F-4D97-AF65-F5344CB8AC3E}">
        <p14:creationId xmlns:p14="http://schemas.microsoft.com/office/powerpoint/2010/main" val="3914122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highlight>
                  <a:srgbClr val="C0C0C0"/>
                </a:highlight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DFDC69-BC37-FBA6-92E3-A8F8F6D9872F}"/>
              </a:ext>
            </a:extLst>
          </p:cNvPr>
          <p:cNvSpPr/>
          <p:nvPr/>
        </p:nvSpPr>
        <p:spPr>
          <a:xfrm>
            <a:off x="7871793" y="2199068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B85F2456-E51B-097C-BFD4-55CC97DE8AE2}"/>
              </a:ext>
            </a:extLst>
          </p:cNvPr>
          <p:cNvSpPr/>
          <p:nvPr/>
        </p:nvSpPr>
        <p:spPr>
          <a:xfrm>
            <a:off x="5023414" y="4083678"/>
            <a:ext cx="1583448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&lt;= 10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FC67F7E-4133-85C9-7977-A3AEDB15C944}"/>
              </a:ext>
            </a:extLst>
          </p:cNvPr>
          <p:cNvSpPr/>
          <p:nvPr/>
        </p:nvSpPr>
        <p:spPr>
          <a:xfrm>
            <a:off x="5023414" y="3429000"/>
            <a:ext cx="971701" cy="482958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8AD48B1B-B44A-C07D-DA71-B29C32CA1250}"/>
              </a:ext>
            </a:extLst>
          </p:cNvPr>
          <p:cNvSpPr/>
          <p:nvPr/>
        </p:nvSpPr>
        <p:spPr>
          <a:xfrm>
            <a:off x="2587160" y="5442399"/>
            <a:ext cx="1914006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離開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while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迴圈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4B457282-9B2B-A9CD-040A-CB2B8915675C}"/>
              </a:ext>
            </a:extLst>
          </p:cNvPr>
          <p:cNvSpPr/>
          <p:nvPr/>
        </p:nvSpPr>
        <p:spPr>
          <a:xfrm>
            <a:off x="3965199" y="5947894"/>
            <a:ext cx="1263624" cy="404610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程式結束</a:t>
            </a:r>
          </a:p>
        </p:txBody>
      </p:sp>
    </p:spTree>
    <p:extLst>
      <p:ext uri="{BB962C8B-B14F-4D97-AF65-F5344CB8AC3E}">
        <p14:creationId xmlns:p14="http://schemas.microsoft.com/office/powerpoint/2010/main" val="2085333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400" kern="0" dirty="0" err="1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++;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r>
              <a:rPr lang="en-US" altLang="zh-TW" sz="2400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4ACBBB7-D7C3-91EA-0618-56A5F071B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827" y="1927319"/>
            <a:ext cx="7200614" cy="456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15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DC485C8-6C23-0C63-9104-9ACB8C2FB7A4}"/>
              </a:ext>
            </a:extLst>
          </p:cNvPr>
          <p:cNvSpPr/>
          <p:nvPr/>
        </p:nvSpPr>
        <p:spPr>
          <a:xfrm>
            <a:off x="-1943101" y="476005"/>
            <a:ext cx="72961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2677501-DDF5-88B5-B75A-C335E60B5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while </a:t>
            </a:r>
            <a:r>
              <a:rPr lang="zh-TW" altLang="en-US" dirty="0"/>
              <a:t>重複輸入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DD688D-74AF-78BC-C49C-4E04EED27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600" b="1" i="0" u="none" strike="noStrike" kern="0" cap="none" spc="0" normalizeH="0" baseline="0" noProof="0" dirty="0">
                <a:ln>
                  <a:noFill/>
                </a:ln>
                <a:solidFill>
                  <a:srgbClr val="0000A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kumimoji="0" lang="en-US" altLang="zh-TW" sz="3600" b="1" i="0" u="none" strike="noStrike" kern="0" cap="none" spc="0" normalizeH="0" baseline="0" noProof="0" dirty="0" err="1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cs typeface="Consolas" panose="020B0609020204030204" pitchFamily="49" charset="0"/>
              </a:rPr>
              <a:t>cin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onsolas" panose="020B0609020204030204" pitchFamily="49" charset="0"/>
              </a:rPr>
              <a:t> 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cs typeface="Consolas" panose="020B0609020204030204" pitchFamily="49" charset="0"/>
              </a:rPr>
              <a:t>&gt;&gt;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onsolas" panose="020B0609020204030204" pitchFamily="49" charset="0"/>
              </a:rPr>
              <a:t> </a:t>
            </a:r>
            <a:r>
              <a:rPr kumimoji="0" lang="zh-TW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onsolas" panose="020B0609020204030204" pitchFamily="49" charset="0"/>
              </a:rPr>
              <a:t>變數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kumimoji="0" lang="zh-TW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kumimoji="0" lang="zh-TW" alt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Consolas" panose="020B0609020204030204" pitchFamily="49" charset="0"/>
              </a:rPr>
              <a:t>程式區塊</a:t>
            </a: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kumimoji="0" lang="zh-TW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3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流程圖: 決策 4">
            <a:extLst>
              <a:ext uri="{FF2B5EF4-FFF2-40B4-BE49-F238E27FC236}">
                <a16:creationId xmlns:a16="http://schemas.microsoft.com/office/drawing/2014/main" id="{9185DC29-F1A1-C37C-CE73-5E1AFB904C82}"/>
              </a:ext>
            </a:extLst>
          </p:cNvPr>
          <p:cNvSpPr/>
          <p:nvPr/>
        </p:nvSpPr>
        <p:spPr>
          <a:xfrm>
            <a:off x="7543800" y="2314242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輸入變數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8B05E7D-DD04-5954-4FC5-64F990BF2103}"/>
              </a:ext>
            </a:extLst>
          </p:cNvPr>
          <p:cNvSpPr/>
          <p:nvPr/>
        </p:nvSpPr>
        <p:spPr>
          <a:xfrm>
            <a:off x="7489658" y="943937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5751224-6D44-D303-D2F8-64B1B126CD93}"/>
              </a:ext>
            </a:extLst>
          </p:cNvPr>
          <p:cNvSpPr/>
          <p:nvPr/>
        </p:nvSpPr>
        <p:spPr>
          <a:xfrm>
            <a:off x="7489658" y="3865021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2A03322-5F80-2918-3902-38859CB9F220}"/>
              </a:ext>
            </a:extLst>
          </p:cNvPr>
          <p:cNvSpPr/>
          <p:nvPr/>
        </p:nvSpPr>
        <p:spPr>
          <a:xfrm>
            <a:off x="7489658" y="5235326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while</a:t>
            </a:r>
            <a:endParaRPr lang="zh-TW" altLang="en-US" sz="2400" dirty="0">
              <a:solidFill>
                <a:sysClr val="windowText" lastClr="000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1CA7316F-9F12-4ED1-F266-FBA54CB9205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728911" y="276726"/>
            <a:ext cx="0" cy="6672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F3F1A6D-E758-ACA4-FE6D-523E22CB7A2E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728911" y="1894431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3793407F-14B7-86B4-760C-285658B340AA}"/>
              </a:ext>
            </a:extLst>
          </p:cNvPr>
          <p:cNvCxnSpPr>
            <a:cxnSpLocks/>
          </p:cNvCxnSpPr>
          <p:nvPr/>
        </p:nvCxnSpPr>
        <p:spPr>
          <a:xfrm>
            <a:off x="8710864" y="3429000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EC0CC21-BF3D-09CF-7E72-B281B1BD35F0}"/>
              </a:ext>
            </a:extLst>
          </p:cNvPr>
          <p:cNvCxnSpPr>
            <a:cxnSpLocks/>
          </p:cNvCxnSpPr>
          <p:nvPr/>
        </p:nvCxnSpPr>
        <p:spPr>
          <a:xfrm>
            <a:off x="8710864" y="6185820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接點: 肘形 12">
            <a:extLst>
              <a:ext uri="{FF2B5EF4-FFF2-40B4-BE49-F238E27FC236}">
                <a16:creationId xmlns:a16="http://schemas.microsoft.com/office/drawing/2014/main" id="{77CA2938-D603-A237-744B-998381A37BDE}"/>
              </a:ext>
            </a:extLst>
          </p:cNvPr>
          <p:cNvCxnSpPr>
            <a:stCxn id="5" idx="3"/>
            <a:endCxn id="8" idx="3"/>
          </p:cNvCxnSpPr>
          <p:nvPr/>
        </p:nvCxnSpPr>
        <p:spPr>
          <a:xfrm>
            <a:off x="9914021" y="2879726"/>
            <a:ext cx="54142" cy="2830847"/>
          </a:xfrm>
          <a:prstGeom prst="bentConnector3">
            <a:avLst>
              <a:gd name="adj1" fmla="val 1033335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接點: 肘形 13">
            <a:extLst>
              <a:ext uri="{FF2B5EF4-FFF2-40B4-BE49-F238E27FC236}">
                <a16:creationId xmlns:a16="http://schemas.microsoft.com/office/drawing/2014/main" id="{62D3B7F4-B344-A078-BEC5-BA764C724EA7}"/>
              </a:ext>
            </a:extLst>
          </p:cNvPr>
          <p:cNvCxnSpPr>
            <a:cxnSpLocks/>
            <a:stCxn id="7" idx="1"/>
            <a:endCxn id="5" idx="1"/>
          </p:cNvCxnSpPr>
          <p:nvPr/>
        </p:nvCxnSpPr>
        <p:spPr>
          <a:xfrm rot="10800000" flipH="1">
            <a:off x="7489658" y="2879726"/>
            <a:ext cx="54142" cy="1460542"/>
          </a:xfrm>
          <a:prstGeom prst="bentConnector3">
            <a:avLst>
              <a:gd name="adj1" fmla="val -844446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21A3ADD-9B64-9AFA-C262-1E47845D4757}"/>
              </a:ext>
            </a:extLst>
          </p:cNvPr>
          <p:cNvSpPr txBox="1"/>
          <p:nvPr/>
        </p:nvSpPr>
        <p:spPr>
          <a:xfrm>
            <a:off x="8768016" y="3397443"/>
            <a:ext cx="12262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輸入成功</a:t>
            </a:r>
            <a:endParaRPr lang="zh-TW" altLang="en-US" sz="2000" dirty="0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83D90245-DAEC-7FA9-6E4F-3EC3DB64A991}"/>
              </a:ext>
            </a:extLst>
          </p:cNvPr>
          <p:cNvSpPr txBox="1"/>
          <p:nvPr/>
        </p:nvSpPr>
        <p:spPr>
          <a:xfrm>
            <a:off x="9851858" y="2425368"/>
            <a:ext cx="21621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輸入失敗 或 </a:t>
            </a:r>
            <a:r>
              <a:rPr lang="en-US" altLang="zh-TW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EOF</a:t>
            </a:r>
            <a:endParaRPr lang="zh-TW" altLang="en-US" sz="2000" dirty="0"/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E590BBC2-3BAD-FAE2-075D-1721C807FC34}"/>
              </a:ext>
            </a:extLst>
          </p:cNvPr>
          <p:cNvSpPr/>
          <p:nvPr/>
        </p:nvSpPr>
        <p:spPr>
          <a:xfrm>
            <a:off x="931068" y="4001294"/>
            <a:ext cx="3307557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EOF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(End of File)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檔案結尾</a:t>
            </a: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AA983A60-CDCA-1CF3-C86E-DA55B34991AE}"/>
              </a:ext>
            </a:extLst>
          </p:cNvPr>
          <p:cNvSpPr/>
          <p:nvPr/>
        </p:nvSpPr>
        <p:spPr>
          <a:xfrm>
            <a:off x="931068" y="4583156"/>
            <a:ext cx="4386891" cy="1474744"/>
          </a:xfrm>
          <a:prstGeom prst="roundRect">
            <a:avLst>
              <a:gd name="adj" fmla="val 4349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顧名思義，就是檔案的結尾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Windows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上可以利用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Ctrl-Z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輸入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Linux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上可以利用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Ctrl-D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輸入</a:t>
            </a:r>
          </a:p>
        </p:txBody>
      </p:sp>
    </p:spTree>
    <p:extLst>
      <p:ext uri="{BB962C8B-B14F-4D97-AF65-F5344CB8AC3E}">
        <p14:creationId xmlns:p14="http://schemas.microsoft.com/office/powerpoint/2010/main" val="1542173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DC485C8-6C23-0C63-9104-9ACB8C2FB7A4}"/>
              </a:ext>
            </a:extLst>
          </p:cNvPr>
          <p:cNvSpPr/>
          <p:nvPr/>
        </p:nvSpPr>
        <p:spPr>
          <a:xfrm>
            <a:off x="-1943101" y="476005"/>
            <a:ext cx="72961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2677501-DDF5-88B5-B75A-C335E60B5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範例：累加計算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DD688D-74AF-78BC-C49C-4E04EED27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5" y="2012950"/>
            <a:ext cx="46291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</a:p>
          <a:p>
            <a:pPr marL="0" indent="0">
              <a:buNone/>
            </a:pPr>
            <a:r>
              <a:rPr lang="zh-TW" altLang="en-US" sz="22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2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7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+ 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C1828FAF-982D-87F1-EED2-6D11B010BAC9}"/>
              </a:ext>
            </a:extLst>
          </p:cNvPr>
          <p:cNvSpPr txBox="1">
            <a:spLocks/>
          </p:cNvSpPr>
          <p:nvPr/>
        </p:nvSpPr>
        <p:spPr>
          <a:xfrm>
            <a:off x="5248275" y="2012950"/>
            <a:ext cx="71913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  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+=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 "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+ 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9D8BC15-07B4-9E86-5741-B684E69BA966}"/>
              </a:ext>
            </a:extLst>
          </p:cNvPr>
          <p:cNvSpPr/>
          <p:nvPr/>
        </p:nvSpPr>
        <p:spPr>
          <a:xfrm>
            <a:off x="1491784" y="4106518"/>
            <a:ext cx="3280241" cy="758376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記錄輸入的數字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整數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sum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記錄累加的數值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6C670F68-8065-9EEA-2E05-54D5A2825601}"/>
              </a:ext>
            </a:extLst>
          </p:cNvPr>
          <p:cNvSpPr/>
          <p:nvPr/>
        </p:nvSpPr>
        <p:spPr>
          <a:xfrm>
            <a:off x="1682284" y="5391128"/>
            <a:ext cx="3089741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先輸出未加過的累加數值</a:t>
            </a: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BCABB14C-0C4E-45D4-CC74-43DFC96904EF}"/>
              </a:ext>
            </a:extLst>
          </p:cNvPr>
          <p:cNvSpPr/>
          <p:nvPr/>
        </p:nvSpPr>
        <p:spPr>
          <a:xfrm>
            <a:off x="7465779" y="1556544"/>
            <a:ext cx="2756365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輸入要加的數值到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中</a:t>
            </a: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D37E64EF-808F-198A-301A-A8657C767A41}"/>
              </a:ext>
            </a:extLst>
          </p:cNvPr>
          <p:cNvSpPr/>
          <p:nvPr/>
        </p:nvSpPr>
        <p:spPr>
          <a:xfrm>
            <a:off x="9722643" y="3659593"/>
            <a:ext cx="2281239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輸出累加後的結果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29292D27-AAF5-D08C-CEFC-AF4ED17D0A84}"/>
              </a:ext>
            </a:extLst>
          </p:cNvPr>
          <p:cNvSpPr/>
          <p:nvPr/>
        </p:nvSpPr>
        <p:spPr>
          <a:xfrm>
            <a:off x="8634411" y="2389346"/>
            <a:ext cx="1890714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sum = sum +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555126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DC485C8-6C23-0C63-9104-9ACB8C2FB7A4}"/>
              </a:ext>
            </a:extLst>
          </p:cNvPr>
          <p:cNvSpPr/>
          <p:nvPr/>
        </p:nvSpPr>
        <p:spPr>
          <a:xfrm>
            <a:off x="-1943101" y="476005"/>
            <a:ext cx="72961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2677501-DDF5-88B5-B75A-C335E60B5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範例：累加計算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DD688D-74AF-78BC-C49C-4E04EED27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5" y="2012950"/>
            <a:ext cx="46291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</a:p>
          <a:p>
            <a:pPr marL="0" indent="0">
              <a:buNone/>
            </a:pPr>
            <a:r>
              <a:rPr lang="zh-TW" altLang="en-US" sz="22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 </a:t>
            </a:r>
            <a:r>
              <a:rPr lang="en-US" altLang="zh-TW" sz="2200" kern="0" dirty="0">
                <a:solidFill>
                  <a:srgbClr val="000000"/>
                </a:solidFill>
                <a:ea typeface="新細明體" panose="02020500000000000000" pitchFamily="18" charset="-120"/>
                <a:cs typeface="Mangal" panose="02040503050203030202" pitchFamily="18" charset="0"/>
              </a:rPr>
              <a:t>7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+ 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C1828FAF-982D-87F1-EED2-6D11B010BAC9}"/>
              </a:ext>
            </a:extLst>
          </p:cNvPr>
          <p:cNvSpPr txBox="1">
            <a:spLocks/>
          </p:cNvSpPr>
          <p:nvPr/>
        </p:nvSpPr>
        <p:spPr>
          <a:xfrm>
            <a:off x="5248275" y="2012950"/>
            <a:ext cx="71913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while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  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+= </a:t>
            </a:r>
            <a:r>
              <a:rPr lang="en-US" altLang="zh-TW" sz="2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 "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sum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+ 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19D8BC15-07B4-9E86-5741-B684E69BA966}"/>
              </a:ext>
            </a:extLst>
          </p:cNvPr>
          <p:cNvSpPr/>
          <p:nvPr/>
        </p:nvSpPr>
        <p:spPr>
          <a:xfrm>
            <a:off x="1491784" y="4106518"/>
            <a:ext cx="3280241" cy="758376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記錄輸入的數字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整數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sum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記錄累加的數值</a:t>
            </a: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6C670F68-8065-9EEA-2E05-54D5A2825601}"/>
              </a:ext>
            </a:extLst>
          </p:cNvPr>
          <p:cNvSpPr/>
          <p:nvPr/>
        </p:nvSpPr>
        <p:spPr>
          <a:xfrm>
            <a:off x="1682284" y="5391128"/>
            <a:ext cx="3089741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先輸出未加過的累加數值</a:t>
            </a: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BCABB14C-0C4E-45D4-CC74-43DFC96904EF}"/>
              </a:ext>
            </a:extLst>
          </p:cNvPr>
          <p:cNvSpPr/>
          <p:nvPr/>
        </p:nvSpPr>
        <p:spPr>
          <a:xfrm>
            <a:off x="7465779" y="1556544"/>
            <a:ext cx="2756365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輸入要加的數值到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中</a:t>
            </a: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D37E64EF-808F-198A-301A-A8657C767A41}"/>
              </a:ext>
            </a:extLst>
          </p:cNvPr>
          <p:cNvSpPr/>
          <p:nvPr/>
        </p:nvSpPr>
        <p:spPr>
          <a:xfrm>
            <a:off x="9722643" y="3659593"/>
            <a:ext cx="2281239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輸出累加後的結果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29292D27-AAF5-D08C-CEFC-AF4ED17D0A84}"/>
              </a:ext>
            </a:extLst>
          </p:cNvPr>
          <p:cNvSpPr/>
          <p:nvPr/>
        </p:nvSpPr>
        <p:spPr>
          <a:xfrm>
            <a:off x="8634411" y="2389346"/>
            <a:ext cx="1890714" cy="446925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sum = sum + </a:t>
            </a:r>
            <a:r>
              <a:rPr lang="en-US" altLang="zh-TW" sz="20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A2AFD6B-688D-BF9F-4B73-69A0FEFD2E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694" y="1561479"/>
            <a:ext cx="6353175" cy="4931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408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710565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do-while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71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3600" kern="0" dirty="0">
                <a:cs typeface="Consolas" panose="020B0609020204030204" pitchFamily="49" charset="0"/>
              </a:rPr>
              <a:t>與</a:t>
            </a:r>
            <a:r>
              <a:rPr lang="en-US" altLang="zh-TW" sz="3600" kern="0" dirty="0">
                <a:cs typeface="Consolas" panose="020B0609020204030204" pitchFamily="49" charset="0"/>
              </a:rPr>
              <a:t>while</a:t>
            </a:r>
            <a:r>
              <a:rPr lang="zh-TW" altLang="en-US" sz="3600" kern="0" dirty="0">
                <a:cs typeface="Consolas" panose="020B0609020204030204" pitchFamily="49" charset="0"/>
              </a:rPr>
              <a:t>迴圈類似，不過會先執行程式區塊再檢查條件式</a:t>
            </a:r>
            <a:endParaRPr lang="en-US" altLang="zh-TW" sz="3600" kern="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6D1D663-F05A-996F-BAB3-16140AEB3380}"/>
              </a:ext>
            </a:extLst>
          </p:cNvPr>
          <p:cNvSpPr txBox="1">
            <a:spLocks/>
          </p:cNvSpPr>
          <p:nvPr/>
        </p:nvSpPr>
        <p:spPr>
          <a:xfrm>
            <a:off x="516255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	</a:t>
            </a:r>
            <a:r>
              <a:rPr lang="zh-TW" altLang="en-US" sz="4000" dirty="0"/>
              <a:t>程式區塊</a:t>
            </a:r>
            <a:r>
              <a:rPr lang="en-US" altLang="zh-TW" sz="40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);</a:t>
            </a:r>
            <a:endParaRPr lang="en-US" altLang="zh-TW" sz="4000" kern="0" dirty="0">
              <a:solidFill>
                <a:srgbClr val="FF0000"/>
              </a:solidFill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756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710565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do-while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9E7F4A3-6647-99F3-A150-3141FAC4C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71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3600" kern="0" dirty="0">
                <a:cs typeface="Consolas" panose="020B0609020204030204" pitchFamily="49" charset="0"/>
              </a:rPr>
              <a:t>與</a:t>
            </a:r>
            <a:r>
              <a:rPr lang="en-US" altLang="zh-TW" sz="3600" kern="0" dirty="0">
                <a:cs typeface="Consolas" panose="020B0609020204030204" pitchFamily="49" charset="0"/>
              </a:rPr>
              <a:t>while</a:t>
            </a:r>
            <a:r>
              <a:rPr lang="zh-TW" altLang="en-US" sz="3600" kern="0" dirty="0">
                <a:cs typeface="Consolas" panose="020B0609020204030204" pitchFamily="49" charset="0"/>
              </a:rPr>
              <a:t>迴圈類似，不過會先執行程式區塊再檢查條件式</a:t>
            </a:r>
            <a:endParaRPr lang="en-US" altLang="zh-TW" sz="3600" kern="0" dirty="0"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6D1D663-F05A-996F-BAB3-16140AEB3380}"/>
              </a:ext>
            </a:extLst>
          </p:cNvPr>
          <p:cNvSpPr txBox="1">
            <a:spLocks/>
          </p:cNvSpPr>
          <p:nvPr/>
        </p:nvSpPr>
        <p:spPr>
          <a:xfrm>
            <a:off x="516255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	</a:t>
            </a:r>
            <a:r>
              <a:rPr lang="zh-TW" altLang="en-US" sz="4000" dirty="0"/>
              <a:t>程式區塊</a:t>
            </a:r>
            <a:r>
              <a:rPr lang="en-US" altLang="zh-TW" sz="40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highlight>
                  <a:srgbClr val="FFFF00"/>
                </a:highlight>
                <a:cs typeface="Consolas" panose="020B0609020204030204" pitchFamily="49" charset="0"/>
              </a:rPr>
              <a:t>;</a:t>
            </a:r>
            <a:endParaRPr lang="en-US" altLang="zh-TW" sz="4000" kern="0" dirty="0">
              <a:solidFill>
                <a:srgbClr val="FF0000"/>
              </a:solidFill>
              <a:highlight>
                <a:srgbClr val="FFFF00"/>
              </a:highlight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F032C3E-FEC5-6FF4-7BB3-8AD699825719}"/>
              </a:ext>
            </a:extLst>
          </p:cNvPr>
          <p:cNvSpPr/>
          <p:nvPr/>
        </p:nvSpPr>
        <p:spPr>
          <a:xfrm>
            <a:off x="10532085" y="4001294"/>
            <a:ext cx="1355116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要加 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 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9167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52A2E628-EA4C-F750-C318-DA11AE094102}"/>
              </a:ext>
            </a:extLst>
          </p:cNvPr>
          <p:cNvSpPr/>
          <p:nvPr/>
        </p:nvSpPr>
        <p:spPr>
          <a:xfrm>
            <a:off x="-1943100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當運算元為真時，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運算結果為非。當運算元為非時，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運算結果為真。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2818852" y="3429000"/>
          <a:ext cx="6471467" cy="13383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NOT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1EAEDE7D-8B09-45BB-20A8-2943E6F7E055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!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not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2526249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2FF2DC80-3F27-87A8-2E39-16F0AC6853CC}"/>
              </a:ext>
            </a:extLst>
          </p:cNvPr>
          <p:cNvSpPr/>
          <p:nvPr/>
        </p:nvSpPr>
        <p:spPr>
          <a:xfrm>
            <a:off x="-1943100" y="476005"/>
            <a:ext cx="710565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F2EA627-7B46-813A-D624-FA3A9945E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do-while </a:t>
            </a:r>
            <a:r>
              <a:rPr lang="zh-TW" altLang="en-US" dirty="0"/>
              <a:t>迴圈</a:t>
            </a: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96D1D663-F05A-996F-BAB3-16140AEB338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d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o</a:t>
            </a:r>
            <a:r>
              <a:rPr lang="en-US" altLang="zh-TW" sz="4000" kern="0" dirty="0">
                <a:solidFill>
                  <a:srgbClr val="FF0000"/>
                </a:solidFill>
              </a:rPr>
              <a:t>{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	</a:t>
            </a:r>
            <a:r>
              <a:rPr lang="zh-TW" altLang="en-US" sz="4000" dirty="0"/>
              <a:t>程式區塊</a:t>
            </a:r>
            <a:r>
              <a:rPr lang="en-US" altLang="zh-TW" sz="4000" kern="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en-US" altLang="zh-TW" sz="4000" kern="0" dirty="0">
                <a:solidFill>
                  <a:srgbClr val="FF0000"/>
                </a:solidFill>
              </a:rPr>
              <a:t>}</a:t>
            </a:r>
            <a:r>
              <a:rPr lang="en-US" altLang="zh-TW" sz="4000" b="1" kern="0" dirty="0">
                <a:solidFill>
                  <a:srgbClr val="0000A0"/>
                </a:solidFill>
                <a:cs typeface="Consolas" panose="020B0609020204030204" pitchFamily="49" charset="0"/>
              </a:rPr>
              <a:t> </a:t>
            </a:r>
            <a:r>
              <a:rPr lang="en-US" altLang="zh-TW" sz="40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while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條件式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(</a:t>
            </a:r>
            <a:r>
              <a:rPr lang="zh-TW" altLang="en-US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布林值</a:t>
            </a:r>
            <a:r>
              <a:rPr lang="en-US" altLang="zh-TW" sz="4000" kern="0" dirty="0">
                <a:solidFill>
                  <a:srgbClr val="000000"/>
                </a:solidFill>
                <a:cs typeface="Consolas" panose="020B0609020204030204" pitchFamily="49" charset="0"/>
              </a:rPr>
              <a:t>)</a:t>
            </a:r>
            <a:r>
              <a:rPr lang="en-US" altLang="zh-TW" sz="40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);</a:t>
            </a:r>
            <a:endParaRPr lang="en-US" altLang="zh-TW" sz="4000" kern="0" dirty="0">
              <a:solidFill>
                <a:srgbClr val="FF0000"/>
              </a:solidFill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0" name="流程圖: 決策 9">
            <a:extLst>
              <a:ext uri="{FF2B5EF4-FFF2-40B4-BE49-F238E27FC236}">
                <a16:creationId xmlns:a16="http://schemas.microsoft.com/office/drawing/2014/main" id="{BD9D046A-451A-6C69-EBF0-19A8650F6684}"/>
              </a:ext>
            </a:extLst>
          </p:cNvPr>
          <p:cNvSpPr/>
          <p:nvPr/>
        </p:nvSpPr>
        <p:spPr>
          <a:xfrm>
            <a:off x="8192502" y="3702261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條件式成立嗎？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1D76C1D-E669-945C-9854-1E86A0E12557}"/>
              </a:ext>
            </a:extLst>
          </p:cNvPr>
          <p:cNvSpPr/>
          <p:nvPr/>
        </p:nvSpPr>
        <p:spPr>
          <a:xfrm>
            <a:off x="8156407" y="943937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do-while</a:t>
            </a:r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76C831D-1728-07E8-1EAD-3AE74FCC5DA8}"/>
              </a:ext>
            </a:extLst>
          </p:cNvPr>
          <p:cNvSpPr/>
          <p:nvPr/>
        </p:nvSpPr>
        <p:spPr>
          <a:xfrm>
            <a:off x="8156407" y="2323099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1292BA8-5905-23F8-3C36-5805FD007652}"/>
              </a:ext>
            </a:extLst>
          </p:cNvPr>
          <p:cNvSpPr/>
          <p:nvPr/>
        </p:nvSpPr>
        <p:spPr>
          <a:xfrm>
            <a:off x="8156407" y="5235326"/>
            <a:ext cx="2478505" cy="9504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離開</a:t>
            </a:r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do-while</a:t>
            </a:r>
            <a:endParaRPr lang="zh-TW" altLang="en-US" sz="2400" dirty="0">
              <a:solidFill>
                <a:sysClr val="windowText" lastClr="000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FF3CD53C-C242-ADCD-563C-793A801B8C1C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9395660" y="276726"/>
            <a:ext cx="0" cy="6672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D9DF8AAD-D1BF-2F42-A0C3-CC1009A7627B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9395660" y="1894431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6E1AE51C-BF08-44A1-2DA6-0C823FF2BC8B}"/>
              </a:ext>
            </a:extLst>
          </p:cNvPr>
          <p:cNvCxnSpPr>
            <a:cxnSpLocks/>
          </p:cNvCxnSpPr>
          <p:nvPr/>
        </p:nvCxnSpPr>
        <p:spPr>
          <a:xfrm>
            <a:off x="9377613" y="3283327"/>
            <a:ext cx="0" cy="41981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2E758181-5CBB-692B-60B4-7AE59F3BD480}"/>
              </a:ext>
            </a:extLst>
          </p:cNvPr>
          <p:cNvCxnSpPr>
            <a:cxnSpLocks/>
          </p:cNvCxnSpPr>
          <p:nvPr/>
        </p:nvCxnSpPr>
        <p:spPr>
          <a:xfrm>
            <a:off x="9377613" y="6185820"/>
            <a:ext cx="0" cy="503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接點: 肘形 17">
            <a:extLst>
              <a:ext uri="{FF2B5EF4-FFF2-40B4-BE49-F238E27FC236}">
                <a16:creationId xmlns:a16="http://schemas.microsoft.com/office/drawing/2014/main" id="{F9F7E791-9C10-6AFE-6052-5D9CA4C545A2}"/>
              </a:ext>
            </a:extLst>
          </p:cNvPr>
          <p:cNvCxnSpPr>
            <a:cxnSpLocks/>
            <a:endCxn id="13" idx="3"/>
          </p:cNvCxnSpPr>
          <p:nvPr/>
        </p:nvCxnSpPr>
        <p:spPr>
          <a:xfrm rot="16200000" flipH="1">
            <a:off x="9877403" y="4953064"/>
            <a:ext cx="1442828" cy="72189"/>
          </a:xfrm>
          <a:prstGeom prst="bentConnector4">
            <a:avLst>
              <a:gd name="adj1" fmla="val -137"/>
              <a:gd name="adj2" fmla="val 41666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E64710B6-3E35-40E4-F37C-0CB5A5B27161}"/>
              </a:ext>
            </a:extLst>
          </p:cNvPr>
          <p:cNvCxnSpPr>
            <a:cxnSpLocks/>
            <a:stCxn id="10" idx="1"/>
            <a:endCxn id="12" idx="1"/>
          </p:cNvCxnSpPr>
          <p:nvPr/>
        </p:nvCxnSpPr>
        <p:spPr>
          <a:xfrm rot="10800000">
            <a:off x="8156408" y="2798347"/>
            <a:ext cx="36095" cy="1469399"/>
          </a:xfrm>
          <a:prstGeom prst="bentConnector3">
            <a:avLst>
              <a:gd name="adj1" fmla="val 733329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FDECEDB7-4D14-6FCD-D2CA-346E89E9C5F6}"/>
              </a:ext>
            </a:extLst>
          </p:cNvPr>
          <p:cNvSpPr txBox="1"/>
          <p:nvPr/>
        </p:nvSpPr>
        <p:spPr>
          <a:xfrm>
            <a:off x="10476009" y="3839076"/>
            <a:ext cx="12262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endParaRPr lang="zh-TW" altLang="en-US" sz="2000" dirty="0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38A83AF-50AD-9BDF-1094-B49D0FFB91BC}"/>
              </a:ext>
            </a:extLst>
          </p:cNvPr>
          <p:cNvSpPr txBox="1"/>
          <p:nvPr/>
        </p:nvSpPr>
        <p:spPr>
          <a:xfrm>
            <a:off x="7943850" y="3748841"/>
            <a:ext cx="838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endParaRPr lang="zh-TW" altLang="en-US" sz="2000" dirty="0"/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9B0581D9-360F-3FE5-4656-2E8CFFF69B9C}"/>
              </a:ext>
            </a:extLst>
          </p:cNvPr>
          <p:cNvSpPr txBox="1"/>
          <p:nvPr/>
        </p:nvSpPr>
        <p:spPr>
          <a:xfrm>
            <a:off x="6211303" y="525295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879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0" y="476005"/>
            <a:ext cx="558164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for </a:t>
            </a:r>
            <a:r>
              <a:rPr lang="zh-TW" altLang="en-US" dirty="0"/>
              <a:t>迴圈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200" b="1" kern="0" dirty="0">
                <a:solidFill>
                  <a:srgbClr val="0000A0"/>
                </a:solidFill>
                <a:effectLst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(</a:t>
            </a:r>
            <a:r>
              <a:rPr lang="zh-TW" altLang="en-US" sz="3200" kern="0" dirty="0">
                <a:solidFill>
                  <a:srgbClr val="000000"/>
                </a:solidFill>
                <a:cs typeface="Consolas" panose="020B0609020204030204" pitchFamily="49" charset="0"/>
              </a:rPr>
              <a:t>初始</a:t>
            </a: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;</a:t>
            </a:r>
            <a:r>
              <a:rPr lang="zh-TW" altLang="en-US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 </a:t>
            </a:r>
            <a:r>
              <a:rPr lang="zh-TW" altLang="en-US" sz="3200" kern="0" dirty="0">
                <a:solidFill>
                  <a:srgbClr val="000000"/>
                </a:solidFill>
                <a:cs typeface="Consolas" panose="020B0609020204030204" pitchFamily="49" charset="0"/>
              </a:rPr>
              <a:t>條件</a:t>
            </a: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; </a:t>
            </a:r>
            <a:r>
              <a:rPr lang="zh-TW" altLang="en-US" sz="3200" kern="0" dirty="0">
                <a:solidFill>
                  <a:srgbClr val="000000"/>
                </a:solidFill>
                <a:cs typeface="Consolas" panose="020B0609020204030204" pitchFamily="49" charset="0"/>
              </a:rPr>
              <a:t>更新</a:t>
            </a: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){</a:t>
            </a:r>
            <a:endParaRPr lang="zh-TW" altLang="zh-TW" sz="3200" kern="100" dirty="0">
              <a:effectLst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cs typeface="Consolas" panose="020B0609020204030204" pitchFamily="49" charset="0"/>
              </a:rPr>
              <a:t>    </a:t>
            </a:r>
            <a:r>
              <a:rPr lang="zh-TW" altLang="en-US" sz="3200" kern="0" dirty="0">
                <a:solidFill>
                  <a:srgbClr val="000000"/>
                </a:solidFill>
                <a:cs typeface="Consolas" panose="020B0609020204030204" pitchFamily="49" charset="0"/>
              </a:rPr>
              <a:t>程式區塊</a:t>
            </a: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;</a:t>
            </a:r>
            <a:endParaRPr lang="zh-TW" altLang="zh-TW" sz="3200" kern="100" dirty="0">
              <a:effectLst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FF0000"/>
                </a:solidFill>
                <a:effectLst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altLang="zh-TW" sz="3200" kern="0" dirty="0">
              <a:solidFill>
                <a:srgbClr val="FF0000"/>
              </a:solidFill>
              <a:effectLst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sz="3200" kern="0" dirty="0">
                <a:effectLst/>
                <a:cs typeface="Consolas" panose="020B0609020204030204" pitchFamily="49" charset="0"/>
              </a:rPr>
              <a:t>初始：只會執行一次的程式</a:t>
            </a:r>
            <a:endParaRPr lang="en-US" altLang="zh-TW" sz="3200" kern="0" dirty="0">
              <a:effectLst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sz="3200" kern="0" dirty="0">
                <a:cs typeface="Consolas" panose="020B0609020204030204" pitchFamily="49" charset="0"/>
              </a:rPr>
              <a:t>條件：繼續執行迴圈的判斷依據</a:t>
            </a:r>
            <a:endParaRPr lang="en-US" altLang="zh-TW" sz="3200" kern="0" dirty="0"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zh-TW" altLang="en-US" sz="3200" kern="0" dirty="0">
                <a:effectLst/>
                <a:cs typeface="Consolas" panose="020B0609020204030204" pitchFamily="49" charset="0"/>
              </a:rPr>
              <a:t>更新：執行完程式區塊後執行的程式</a:t>
            </a:r>
            <a:endParaRPr lang="en-US" altLang="zh-TW" sz="3200" kern="0" dirty="0">
              <a:effectLst/>
              <a:cs typeface="Consolas" panose="020B0609020204030204" pitchFamily="49" charset="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1EBF4FF-349D-77F3-18F9-C62F87187377}"/>
              </a:ext>
            </a:extLst>
          </p:cNvPr>
          <p:cNvSpPr txBox="1"/>
          <p:nvPr/>
        </p:nvSpPr>
        <p:spPr>
          <a:xfrm>
            <a:off x="6391277" y="527749"/>
            <a:ext cx="19811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2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Mangal" panose="02040503050203030202" pitchFamily="18" charset="0"/>
              </a:rPr>
              <a:t>流程圖：</a:t>
            </a:r>
            <a:endParaRPr kumimoji="0" lang="en-US" altLang="zh-TW" sz="3200" b="0" i="0" u="none" strike="noStrike" kern="1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 TC" panose="020B0500000000000000" pitchFamily="34" charset="-120"/>
              <a:ea typeface="Noto Sans TC" panose="020B0500000000000000" pitchFamily="34" charset="-120"/>
              <a:cs typeface="Mangal" panose="02040503050203030202" pitchFamily="18" charset="0"/>
            </a:endParaRPr>
          </a:p>
        </p:txBody>
      </p:sp>
      <p:sp>
        <p:nvSpPr>
          <p:cNvPr id="7" name="流程圖: 決策 6">
            <a:extLst>
              <a:ext uri="{FF2B5EF4-FFF2-40B4-BE49-F238E27FC236}">
                <a16:creationId xmlns:a16="http://schemas.microsoft.com/office/drawing/2014/main" id="{E4030BF6-1BC9-0640-E949-E3D0951640DD}"/>
              </a:ext>
            </a:extLst>
          </p:cNvPr>
          <p:cNvSpPr/>
          <p:nvPr/>
        </p:nvSpPr>
        <p:spPr>
          <a:xfrm>
            <a:off x="8372476" y="2395377"/>
            <a:ext cx="2370221" cy="1130968"/>
          </a:xfrm>
          <a:prstGeom prst="flowChartDecision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條件成立嗎？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6750C52-D9EB-6C7C-A9FA-77DB997863A0}"/>
              </a:ext>
            </a:extLst>
          </p:cNvPr>
          <p:cNvSpPr/>
          <p:nvPr/>
        </p:nvSpPr>
        <p:spPr>
          <a:xfrm>
            <a:off x="8670759" y="527749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開始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C23EC825-F56C-7087-007D-5EDCC26C6AB2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557586" y="6327789"/>
            <a:ext cx="0" cy="38733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923E9E17-4842-E8C4-F3F0-55A7B4FA8570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9557586" y="194344"/>
            <a:ext cx="0" cy="3334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4484679A-D802-FF81-D1E7-06FEF72259A3}"/>
              </a:ext>
            </a:extLst>
          </p:cNvPr>
          <p:cNvCxnSpPr>
            <a:cxnSpLocks/>
            <a:stCxn id="7" idx="3"/>
            <a:endCxn id="28" idx="3"/>
          </p:cNvCxnSpPr>
          <p:nvPr/>
        </p:nvCxnSpPr>
        <p:spPr>
          <a:xfrm flipH="1">
            <a:off x="10444413" y="2960861"/>
            <a:ext cx="298284" cy="3049637"/>
          </a:xfrm>
          <a:prstGeom prst="bentConnector3">
            <a:avLst>
              <a:gd name="adj1" fmla="val -7663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接點: 肘形 15">
            <a:extLst>
              <a:ext uri="{FF2B5EF4-FFF2-40B4-BE49-F238E27FC236}">
                <a16:creationId xmlns:a16="http://schemas.microsoft.com/office/drawing/2014/main" id="{4B6F0628-7BFA-9FA7-52F2-9E5F864C6D25}"/>
              </a:ext>
            </a:extLst>
          </p:cNvPr>
          <p:cNvCxnSpPr>
            <a:cxnSpLocks/>
            <a:stCxn id="27" idx="1"/>
            <a:endCxn id="7" idx="1"/>
          </p:cNvCxnSpPr>
          <p:nvPr/>
        </p:nvCxnSpPr>
        <p:spPr>
          <a:xfrm rot="10800000">
            <a:off x="8372477" y="2960862"/>
            <a:ext cx="298283" cy="2115821"/>
          </a:xfrm>
          <a:prstGeom prst="bentConnector3">
            <a:avLst>
              <a:gd name="adj1" fmla="val 214958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F49BFF49-400D-7A11-0792-A31968007982}"/>
              </a:ext>
            </a:extLst>
          </p:cNvPr>
          <p:cNvSpPr txBox="1"/>
          <p:nvPr/>
        </p:nvSpPr>
        <p:spPr>
          <a:xfrm>
            <a:off x="8723147" y="3425467"/>
            <a:ext cx="7820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</a:t>
            </a:r>
            <a:endParaRPr lang="zh-TW" altLang="en-US" sz="2000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0B38F388-7173-CE86-DABA-509D35B64DC5}"/>
              </a:ext>
            </a:extLst>
          </p:cNvPr>
          <p:cNvSpPr txBox="1"/>
          <p:nvPr/>
        </p:nvSpPr>
        <p:spPr>
          <a:xfrm>
            <a:off x="10510592" y="2493283"/>
            <a:ext cx="99460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</a:t>
            </a:r>
            <a:endParaRPr lang="zh-TW" altLang="en-US" sz="20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556D236D-70FA-9921-7920-B0A9A63D8188}"/>
              </a:ext>
            </a:extLst>
          </p:cNvPr>
          <p:cNvSpPr/>
          <p:nvPr/>
        </p:nvSpPr>
        <p:spPr>
          <a:xfrm>
            <a:off x="8670759" y="1461563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初始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450A505C-AF08-82D3-56DB-BC7C80032D79}"/>
              </a:ext>
            </a:extLst>
          </p:cNvPr>
          <p:cNvSpPr/>
          <p:nvPr/>
        </p:nvSpPr>
        <p:spPr>
          <a:xfrm>
            <a:off x="8670759" y="4759391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更新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3AD5213B-5968-4ADC-378F-036906DA783F}"/>
              </a:ext>
            </a:extLst>
          </p:cNvPr>
          <p:cNvSpPr/>
          <p:nvPr/>
        </p:nvSpPr>
        <p:spPr>
          <a:xfrm>
            <a:off x="8670759" y="5693207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for</a:t>
            </a:r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結束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0CB6C7F5-ECD4-08EA-6677-20D146858956}"/>
              </a:ext>
            </a:extLst>
          </p:cNvPr>
          <p:cNvSpPr/>
          <p:nvPr/>
        </p:nvSpPr>
        <p:spPr>
          <a:xfrm>
            <a:off x="8670759" y="3825577"/>
            <a:ext cx="1773654" cy="63458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ysClr val="windowText" lastClr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</a:p>
        </p:txBody>
      </p:sp>
      <p:cxnSp>
        <p:nvCxnSpPr>
          <p:cNvPr id="38" name="直線單箭頭接點 37">
            <a:extLst>
              <a:ext uri="{FF2B5EF4-FFF2-40B4-BE49-F238E27FC236}">
                <a16:creationId xmlns:a16="http://schemas.microsoft.com/office/drawing/2014/main" id="{E5FCDD6D-2ED5-D5FD-6DF5-2FF043E1EB3D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9557586" y="1162331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9CDAD495-CF36-C38D-511E-0BD1C747630F}"/>
              </a:ext>
            </a:extLst>
          </p:cNvPr>
          <p:cNvCxnSpPr>
            <a:cxnSpLocks/>
          </p:cNvCxnSpPr>
          <p:nvPr/>
        </p:nvCxnSpPr>
        <p:spPr>
          <a:xfrm>
            <a:off x="9557586" y="20961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單箭頭接點 40">
            <a:extLst>
              <a:ext uri="{FF2B5EF4-FFF2-40B4-BE49-F238E27FC236}">
                <a16:creationId xmlns:a16="http://schemas.microsoft.com/office/drawing/2014/main" id="{454BADBA-D2E6-0871-B113-E377D63EAEE3}"/>
              </a:ext>
            </a:extLst>
          </p:cNvPr>
          <p:cNvCxnSpPr>
            <a:cxnSpLocks/>
          </p:cNvCxnSpPr>
          <p:nvPr/>
        </p:nvCxnSpPr>
        <p:spPr>
          <a:xfrm>
            <a:off x="9557586" y="3526345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F1DBD4DB-7A05-7906-329A-668FA9AA36AA}"/>
              </a:ext>
            </a:extLst>
          </p:cNvPr>
          <p:cNvCxnSpPr>
            <a:cxnSpLocks/>
          </p:cNvCxnSpPr>
          <p:nvPr/>
        </p:nvCxnSpPr>
        <p:spPr>
          <a:xfrm>
            <a:off x="9557586" y="4477319"/>
            <a:ext cx="0" cy="299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011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728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DFA7A37-C878-49FD-B4D8-7FBCFB48DA49}"/>
              </a:ext>
            </a:extLst>
          </p:cNvPr>
          <p:cNvSpPr/>
          <p:nvPr/>
        </p:nvSpPr>
        <p:spPr>
          <a:xfrm>
            <a:off x="3931260" y="3314700"/>
            <a:ext cx="216474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16368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2DFA7A37-C878-49FD-B4D8-7FBCFB48DA49}"/>
              </a:ext>
            </a:extLst>
          </p:cNvPr>
          <p:cNvSpPr/>
          <p:nvPr/>
        </p:nvSpPr>
        <p:spPr>
          <a:xfrm>
            <a:off x="3931260" y="3314700"/>
            <a:ext cx="216474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宣告整數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18997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2315903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59367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87331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1108276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2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1925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0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(!(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!(0 &lt; a &amp;&amp; a &lt; 10)";</a:t>
            </a:r>
            <a:endParaRPr lang="zh-TW" altLang="zh-TW" sz="2400" kern="100" dirty="0">
              <a:solidFill>
                <a:srgbClr val="0000FF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7453663" y="382896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的結果為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時，運算結果才為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324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9186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23177125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3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73839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7370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2411941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4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3077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2878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3334497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5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28666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67697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10D0DE06-9F45-0A3A-FAEC-48F3DCC40A46}"/>
              </a:ext>
            </a:extLst>
          </p:cNvPr>
          <p:cNvSpPr txBox="1">
            <a:spLocks/>
          </p:cNvSpPr>
          <p:nvPr/>
        </p:nvSpPr>
        <p:spPr>
          <a:xfrm>
            <a:off x="5805314" y="1825625"/>
            <a:ext cx="5548486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63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1338304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6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4026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3586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813055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7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9618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06000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1774677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8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5853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37396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</p:spTree>
    <p:extLst>
      <p:ext uri="{BB962C8B-B14F-4D97-AF65-F5344CB8AC3E}">
        <p14:creationId xmlns:p14="http://schemas.microsoft.com/office/powerpoint/2010/main" val="3280470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AF0F7351-D39C-0901-A233-9B52D0EB5293}"/>
              </a:ext>
            </a:extLst>
          </p:cNvPr>
          <p:cNvSpPr/>
          <p:nvPr/>
        </p:nvSpPr>
        <p:spPr>
          <a:xfrm>
            <a:off x="-1943101" y="476005"/>
            <a:ext cx="11712743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  <a:endParaRPr lang="zh-TW" altLang="en-US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10D0DE06-9F45-0A3A-FAEC-48F3DCC40A46}"/>
              </a:ext>
            </a:extLst>
          </p:cNvPr>
          <p:cNvSpPr txBox="1">
            <a:spLocks/>
          </p:cNvSpPr>
          <p:nvPr/>
        </p:nvSpPr>
        <p:spPr>
          <a:xfrm>
            <a:off x="5805314" y="1825625"/>
            <a:ext cx="5548486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BD92FA5-F76A-9321-EDB2-28867754D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625" y="1801568"/>
            <a:ext cx="7935204" cy="469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4513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9" y="2514600"/>
            <a:ext cx="996386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9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4839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8312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F89E0CD6-BB37-B3DF-C48B-F325D3CFC75D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57697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88D0A0B-2CC5-EBF2-0375-354625E769D7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6C7A675-1A9B-D6CE-AAD2-CA436606128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10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6045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為真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66D666D7-5044-529B-BA2B-B885ADB2CFBF}"/>
              </a:ext>
            </a:extLst>
          </p:cNvPr>
          <p:cNvSpPr/>
          <p:nvPr/>
        </p:nvSpPr>
        <p:spPr>
          <a:xfrm>
            <a:off x="7779360" y="3286125"/>
            <a:ext cx="1240815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+ 1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FC2B8630-53B0-B53C-DB7C-844DF3F42744}"/>
              </a:ext>
            </a:extLst>
          </p:cNvPr>
          <p:cNvSpPr/>
          <p:nvPr/>
        </p:nvSpPr>
        <p:spPr>
          <a:xfrm>
            <a:off x="7259840" y="4543114"/>
            <a:ext cx="1225738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 </a:t>
            </a:r>
            <a:r>
              <a:rPr lang="en-US" altLang="zh-TW" sz="24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endParaRPr lang="zh-TW" altLang="en-US" sz="24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04449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為非</a:t>
            </a:r>
          </a:p>
        </p:txBody>
      </p:sp>
    </p:spTree>
    <p:extLst>
      <p:ext uri="{BB962C8B-B14F-4D97-AF65-F5344CB8AC3E}">
        <p14:creationId xmlns:p14="http://schemas.microsoft.com/office/powerpoint/2010/main" val="437526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為非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ECCB18B-652E-AF06-88B1-225D8A3D44A3}"/>
              </a:ext>
            </a:extLst>
          </p:cNvPr>
          <p:cNvSpPr/>
          <p:nvPr/>
        </p:nvSpPr>
        <p:spPr>
          <a:xfrm>
            <a:off x="2908604" y="4848225"/>
            <a:ext cx="1672921" cy="4546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</p:spTree>
    <p:extLst>
      <p:ext uri="{BB962C8B-B14F-4D97-AF65-F5344CB8AC3E}">
        <p14:creationId xmlns:p14="http://schemas.microsoft.com/office/powerpoint/2010/main" val="783412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highlight>
                  <a:srgbClr val="C0C0C0"/>
                </a:highlight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highlight>
                <a:srgbClr val="C0C0C0"/>
              </a:highlight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48D2752-1C50-C50C-B0CF-077AA8B257E9}"/>
              </a:ext>
            </a:extLst>
          </p:cNvPr>
          <p:cNvSpPr/>
          <p:nvPr/>
        </p:nvSpPr>
        <p:spPr>
          <a:xfrm>
            <a:off x="10567368" y="1922843"/>
            <a:ext cx="1130540" cy="3647941"/>
          </a:xfrm>
          <a:prstGeom prst="roundRect">
            <a:avLst>
              <a:gd name="adj" fmla="val 460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輸出：</a:t>
            </a:r>
            <a:endParaRPr lang="en-US" altLang="zh-TW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7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8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9</a:t>
            </a:r>
          </a:p>
          <a:p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C6A13E8-BE6D-2ED7-A477-D27354B0E837}"/>
              </a:ext>
            </a:extLst>
          </p:cNvPr>
          <p:cNvSpPr/>
          <p:nvPr/>
        </p:nvSpPr>
        <p:spPr>
          <a:xfrm>
            <a:off x="8919138" y="2514600"/>
            <a:ext cx="1240815" cy="622479"/>
          </a:xfrm>
          <a:prstGeom prst="roundRect">
            <a:avLst>
              <a:gd name="adj" fmla="val 1415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zh-TW" sz="3200" dirty="0" err="1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32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= 11</a:t>
            </a:r>
            <a:endParaRPr lang="zh-TW" altLang="en-US" sz="32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858BA53E-56E0-72FF-BAB0-1256321720EE}"/>
              </a:ext>
            </a:extLst>
          </p:cNvPr>
          <p:cNvSpPr/>
          <p:nvPr/>
        </p:nvSpPr>
        <p:spPr>
          <a:xfrm>
            <a:off x="5712435" y="3286125"/>
            <a:ext cx="1917090" cy="55942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 &lt;= 10</a:t>
            </a:r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為非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3AA94699-CFE8-4F3B-2DF6-7A45E925EAEA}"/>
              </a:ext>
            </a:extLst>
          </p:cNvPr>
          <p:cNvSpPr/>
          <p:nvPr/>
        </p:nvSpPr>
        <p:spPr>
          <a:xfrm>
            <a:off x="2908604" y="4848225"/>
            <a:ext cx="1672921" cy="4546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跳出迴圈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7D00C42C-E905-ECF3-3936-1E1777789FE0}"/>
              </a:ext>
            </a:extLst>
          </p:cNvPr>
          <p:cNvSpPr/>
          <p:nvPr/>
        </p:nvSpPr>
        <p:spPr>
          <a:xfrm>
            <a:off x="4581525" y="5343461"/>
            <a:ext cx="1672921" cy="454646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程式結束</a:t>
            </a:r>
          </a:p>
        </p:txBody>
      </p:sp>
    </p:spTree>
    <p:extLst>
      <p:ext uri="{BB962C8B-B14F-4D97-AF65-F5344CB8AC3E}">
        <p14:creationId xmlns:p14="http://schemas.microsoft.com/office/powerpoint/2010/main" val="2019671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639551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列出</a:t>
            </a:r>
            <a:r>
              <a:rPr lang="en-US" altLang="zh-TW" dirty="0"/>
              <a:t>1~10</a:t>
            </a:r>
            <a:r>
              <a:rPr lang="zh-TW" altLang="en-US" dirty="0"/>
              <a:t>間的整數？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3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3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3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3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endl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3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32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3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r>
              <a:rPr lang="en-US" altLang="zh-TW" sz="3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BA2D64E-3D04-1081-F807-7EEA7CD8F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4576" y="884688"/>
            <a:ext cx="8715720" cy="574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551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1FECF3ED-E370-731A-8EE5-39866166C090}"/>
              </a:ext>
            </a:extLst>
          </p:cNvPr>
          <p:cNvSpPr/>
          <p:nvPr/>
        </p:nvSpPr>
        <p:spPr>
          <a:xfrm>
            <a:off x="-1943101" y="476005"/>
            <a:ext cx="1183407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5B06D87-73EE-CE34-5121-D960604ED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如果今天想要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畫一張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n*m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的乘法表</a:t>
            </a:r>
            <a:r>
              <a:rPr lang="zh-TW" altLang="en-US" dirty="0"/>
              <a:t>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850DB3D-FAE3-D13A-0C21-26A39B926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1800" kern="0" dirty="0">
                <a:solidFill>
                  <a:srgbClr val="FF0000"/>
                </a:solidFill>
                <a:ea typeface="新細明體" panose="02020500000000000000" pitchFamily="18" charset="-120"/>
              </a:rPr>
              <a:t>,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937D758-F924-9184-4177-D42686F7D2DF}"/>
              </a:ext>
            </a:extLst>
          </p:cNvPr>
          <p:cNvSpPr txBox="1"/>
          <p:nvPr/>
        </p:nvSpPr>
        <p:spPr>
          <a:xfrm>
            <a:off x="4283834" y="1801568"/>
            <a:ext cx="774503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for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</a:t>
            </a:r>
            <a:r>
              <a:rPr lang="en-US" altLang="zh-TW" kern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++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"*"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"="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</a:t>
            </a: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j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"\t"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"\n"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0E46D6A9-752E-15A8-AE51-FC77B54A944A}"/>
              </a:ext>
            </a:extLst>
          </p:cNvPr>
          <p:cNvSpPr/>
          <p:nvPr/>
        </p:nvSpPr>
        <p:spPr>
          <a:xfrm>
            <a:off x="7754808" y="2709875"/>
            <a:ext cx="3959600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利用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層</a:t>
            </a:r>
            <a:r>
              <a:rPr lang="en-US" altLang="zh-TW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for</a:t>
            </a:r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迴圈來排列組合出乘法表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FD4D687F-7C15-586B-A31C-391321AE78FE}"/>
              </a:ext>
            </a:extLst>
          </p:cNvPr>
          <p:cNvSpPr/>
          <p:nvPr/>
        </p:nvSpPr>
        <p:spPr>
          <a:xfrm>
            <a:off x="6962757" y="3282827"/>
            <a:ext cx="734518" cy="38435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換行</a:t>
            </a:r>
          </a:p>
        </p:txBody>
      </p:sp>
    </p:spTree>
    <p:extLst>
      <p:ext uri="{BB962C8B-B14F-4D97-AF65-F5344CB8AC3E}">
        <p14:creationId xmlns:p14="http://schemas.microsoft.com/office/powerpoint/2010/main" val="1991877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</TotalTime>
  <Words>13018</Words>
  <Application>Microsoft Office PowerPoint</Application>
  <PresentationFormat>寬螢幕</PresentationFormat>
  <Paragraphs>2798</Paragraphs>
  <Slides>132</Slides>
  <Notes>72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132</vt:i4>
      </vt:variant>
    </vt:vector>
  </HeadingPairs>
  <TitlesOfParts>
    <vt:vector size="140" baseType="lpstr">
      <vt:lpstr>Noto Sans TC</vt:lpstr>
      <vt:lpstr>Calibri</vt:lpstr>
      <vt:lpstr>Consolas</vt:lpstr>
      <vt:lpstr>Calibri Light</vt:lpstr>
      <vt:lpstr>Noto Serif TC</vt:lpstr>
      <vt:lpstr>Android Euclid</vt:lpstr>
      <vt:lpstr>Arial</vt:lpstr>
      <vt:lpstr>Office 佈景主題</vt:lpstr>
      <vt:lpstr>迴圈</vt:lpstr>
      <vt:lpstr>邏輯運算 – AND「而且」邏輯</vt:lpstr>
      <vt:lpstr>邏輯運算 – AND「而且」邏輯</vt:lpstr>
      <vt:lpstr>邏輯運算 – OR「或者」邏輯</vt:lpstr>
      <vt:lpstr>邏輯運算 – OR「或者」邏輯</vt:lpstr>
      <vt:lpstr>邏輯運算 – NOT「反向」邏輯</vt:lpstr>
      <vt:lpstr>邏輯運算 – NOT「反向」邏輯</vt:lpstr>
      <vt:lpstr>如果今天想要列出1~10間的整數？</vt:lpstr>
      <vt:lpstr>如果今天想要列出1~10間的整數？</vt:lpstr>
      <vt:lpstr>如果今天想列出1~1000間的整數呢？</vt:lpstr>
      <vt:lpstr>如果今天想列出1~1000間的整數呢？</vt:lpstr>
      <vt:lpstr>迴圈介紹</vt:lpstr>
      <vt:lpstr>C++中的迴圈</vt:lpstr>
      <vt:lpstr>while 迴圈</vt:lpstr>
      <vt:lpstr>while 迴圈</vt:lpstr>
      <vt:lpstr>while 迴圈</vt:lpstr>
      <vt:lpstr>while 迴圈</vt:lpstr>
      <vt:lpstr>while 迴圈</vt:lpstr>
      <vt:lpstr>while 迴圈</vt:lpstr>
      <vt:lpstr>while 迴圈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while 重複輸入</vt:lpstr>
      <vt:lpstr>範例：累加計算</vt:lpstr>
      <vt:lpstr>範例：累加計算</vt:lpstr>
      <vt:lpstr>do-while 迴圈</vt:lpstr>
      <vt:lpstr>do-while 迴圈</vt:lpstr>
      <vt:lpstr>do-while 迴圈</vt:lpstr>
      <vt:lpstr>for 迴圈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如果今天想要列出1~10間的整數？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  <vt:lpstr>如果今天想要畫一張n*m的乘法表？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2023-03-09T02:06:00Z</dcterms:modified>
</cp:coreProperties>
</file>

<file path=docProps/thumbnail.jpeg>
</file>